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85" r:id="rId9"/>
    <p:sldId id="262" r:id="rId10"/>
    <p:sldId id="263" r:id="rId11"/>
    <p:sldId id="264" r:id="rId12"/>
    <p:sldId id="265" r:id="rId13"/>
    <p:sldId id="266" r:id="rId14"/>
    <p:sldId id="267" r:id="rId15"/>
    <p:sldId id="28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79" r:id="rId26"/>
    <p:sldId id="280" r:id="rId27"/>
    <p:sldId id="276" r:id="rId28"/>
    <p:sldId id="281" r:id="rId29"/>
    <p:sldId id="277" r:id="rId30"/>
    <p:sldId id="288" r:id="rId31"/>
    <p:sldId id="282" r:id="rId32"/>
    <p:sldId id="289" r:id="rId33"/>
    <p:sldId id="283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9791AB-687D-4629-9497-908EA896B2DF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827317-EBAB-4A52-8795-8DBD4E18F92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М. А Булгаков</a:t>
            </a:r>
            <a:br>
              <a:rPr lang="ru-RU" dirty="0" smtClean="0"/>
            </a:br>
            <a:r>
              <a:rPr lang="ru-RU" dirty="0" smtClean="0"/>
              <a:t> «Мастер и Маргарита»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Рукописи не горят…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797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Нехорошая квартира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64893"/>
            <a:ext cx="3196301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941388" y="226883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Calibri"/>
                <a:cs typeface="Times New Roman"/>
              </a:rPr>
              <a:t>«Ай да горничная у иностранца! </a:t>
            </a:r>
            <a:r>
              <a:rPr lang="ru-RU" dirty="0">
                <a:solidFill>
                  <a:prstClr val="white"/>
                </a:solidFill>
                <a:latin typeface="Calibri"/>
                <a:cs typeface="Times New Roman"/>
              </a:rPr>
              <a:t>Т</a:t>
            </a:r>
            <a:r>
              <a:rPr lang="ru-RU" dirty="0" smtClean="0">
                <a:solidFill>
                  <a:prstClr val="white"/>
                </a:solidFill>
                <a:latin typeface="Calibri"/>
                <a:cs typeface="Times New Roman"/>
              </a:rPr>
              <a:t>ьфу ты, пакость какая!»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419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Бегемот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541600" cy="3600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22837"/>
            <a:ext cx="2032000" cy="1524000"/>
          </a:xfrm>
        </p:spPr>
      </p:pic>
    </p:spTree>
    <p:extLst>
      <p:ext uri="{BB962C8B-B14F-4D97-AF65-F5344CB8AC3E}">
        <p14:creationId xmlns:p14="http://schemas.microsoft.com/office/powerpoint/2010/main" val="1977183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Каким отделением выдан документ?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4000500" cy="2771775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4725144"/>
            <a:ext cx="666023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- Четыреста двенадцатым, - сам себе сказал кот… - ну да, конечно! Мне это отделение известно! Там кому попало выдают паспорта! А я б, например, не выдал такому, как вы!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59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За мной, читатель!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196301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844824"/>
            <a:ext cx="4788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сказал тебе, что нет на свете настоящей, верной, вечной любви? Да отрежут лгуну его гнусный язык!</a:t>
            </a:r>
          </a:p>
          <a:p>
            <a:r>
              <a:rPr lang="ru-RU" dirty="0" smtClean="0"/>
              <a:t>За мной, мой читатель, и только за мной, и я покажу тебе </a:t>
            </a:r>
            <a:r>
              <a:rPr lang="ru-RU" dirty="0"/>
              <a:t>т</a:t>
            </a:r>
            <a:r>
              <a:rPr lang="ru-RU" dirty="0" smtClean="0"/>
              <a:t>акую любовь!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49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Нравятся ли вам мои цветы?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831181"/>
            <a:ext cx="5080000" cy="4064000"/>
          </a:xfrm>
        </p:spPr>
      </p:pic>
    </p:spTree>
    <p:extLst>
      <p:ext uri="{BB962C8B-B14F-4D97-AF65-F5344CB8AC3E}">
        <p14:creationId xmlns:p14="http://schemas.microsoft.com/office/powerpoint/2010/main" val="3652617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Я розы люблю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077244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472737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…Пилат летел к концу…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196301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1556792"/>
            <a:ext cx="1781944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Пилат летел к концу, к концу, и я уже знал, что последними словами романа будут: «…Пятый прокуратор Иудеи, всадник Понтий Пилат»…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6025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Натурально, мы ходили гулять…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253456"/>
            <a:ext cx="5715000" cy="3219450"/>
          </a:xfrm>
        </p:spPr>
      </p:pic>
    </p:spTree>
    <p:extLst>
      <p:ext uri="{BB962C8B-B14F-4D97-AF65-F5344CB8AC3E}">
        <p14:creationId xmlns:p14="http://schemas.microsoft.com/office/powerpoint/2010/main" val="4265624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Мастер и его муза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958181"/>
            <a:ext cx="5143500" cy="3810000"/>
          </a:xfrm>
        </p:spPr>
      </p:pic>
    </p:spTree>
    <p:extLst>
      <p:ext uri="{BB962C8B-B14F-4D97-AF65-F5344CB8AC3E}">
        <p14:creationId xmlns:p14="http://schemas.microsoft.com/office/powerpoint/2010/main" val="4144690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Я стал бояться темноты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20" y="1600200"/>
            <a:ext cx="3958160" cy="4525963"/>
          </a:xfrm>
        </p:spPr>
      </p:pic>
    </p:spTree>
    <p:extLst>
      <p:ext uri="{BB962C8B-B14F-4D97-AF65-F5344CB8AC3E}">
        <p14:creationId xmlns:p14="http://schemas.microsoft.com/office/powerpoint/2010/main" val="2800375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М. А. Булгаков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30" y="1600200"/>
            <a:ext cx="3598140" cy="4525963"/>
          </a:xfrm>
        </p:spPr>
      </p:pic>
    </p:spTree>
    <p:extLst>
      <p:ext uri="{BB962C8B-B14F-4D97-AF65-F5344CB8AC3E}">
        <p14:creationId xmlns:p14="http://schemas.microsoft.com/office/powerpoint/2010/main" val="2226014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Рукописи не горят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196301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716016" y="1844824"/>
            <a:ext cx="2141984" cy="26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Тихо вскрикнув, она голыми руками выбросила из печки на пол последнее, что там оставалось, пачку, которая занялась снизу…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7439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Невидима и свободна!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27" y="1600200"/>
            <a:ext cx="3267745" cy="4525963"/>
          </a:xfrm>
        </p:spPr>
      </p:pic>
    </p:spTree>
    <p:extLst>
      <p:ext uri="{BB962C8B-B14F-4D97-AF65-F5344CB8AC3E}">
        <p14:creationId xmlns:p14="http://schemas.microsoft.com/office/powerpoint/2010/main" val="2610035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Полёт </a:t>
            </a:r>
            <a:r>
              <a:rPr lang="ru-RU" dirty="0"/>
              <a:t>М</a:t>
            </a:r>
            <a:r>
              <a:rPr lang="ru-RU" dirty="0" smtClean="0"/>
              <a:t>аргариты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148681"/>
            <a:ext cx="6350000" cy="3429000"/>
          </a:xfrm>
        </p:spPr>
      </p:pic>
    </p:spTree>
    <p:extLst>
      <p:ext uri="{BB962C8B-B14F-4D97-AF65-F5344CB8AC3E}">
        <p14:creationId xmlns:p14="http://schemas.microsoft.com/office/powerpoint/2010/main" val="2555515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Королева Маргарита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3037457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772816"/>
            <a:ext cx="4572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Хозяйка бала Сатаны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6709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гостях у нечистой силы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68" y="1600200"/>
            <a:ext cx="4493863" cy="4525963"/>
          </a:xfrm>
        </p:spPr>
      </p:pic>
    </p:spTree>
    <p:extLst>
      <p:ext uri="{BB962C8B-B14F-4D97-AF65-F5344CB8AC3E}">
        <p14:creationId xmlns:p14="http://schemas.microsoft.com/office/powerpoint/2010/main" val="14315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Полночь приближалась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6246"/>
            <a:ext cx="7467600" cy="4293870"/>
          </a:xfrm>
        </p:spPr>
      </p:pic>
    </p:spTree>
    <p:extLst>
      <p:ext uri="{BB962C8B-B14F-4D97-AF65-F5344CB8AC3E}">
        <p14:creationId xmlns:p14="http://schemas.microsoft.com/office/powerpoint/2010/main" val="868103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Михаил Александрович…всё сбылось, не правда ли?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5518248" cy="3600000"/>
          </a:xfrm>
        </p:spPr>
      </p:pic>
    </p:spTree>
    <p:extLst>
      <p:ext uri="{BB962C8B-B14F-4D97-AF65-F5344CB8AC3E}">
        <p14:creationId xmlns:p14="http://schemas.microsoft.com/office/powerpoint/2010/main" val="337740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Великий бал Сатаны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129631"/>
            <a:ext cx="6350000" cy="3467100"/>
          </a:xfrm>
        </p:spPr>
      </p:pic>
    </p:spTree>
    <p:extLst>
      <p:ext uri="{BB962C8B-B14F-4D97-AF65-F5344CB8AC3E}">
        <p14:creationId xmlns:p14="http://schemas.microsoft.com/office/powerpoint/2010/main" val="3806058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Ты… ты… ты…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696203" cy="3600000"/>
          </a:xfrm>
        </p:spPr>
      </p:pic>
    </p:spTree>
    <p:extLst>
      <p:ext uri="{BB962C8B-B14F-4D97-AF65-F5344CB8AC3E}">
        <p14:creationId xmlns:p14="http://schemas.microsoft.com/office/powerpoint/2010/main" val="1953943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Боги, боги мои! Как грустна   вечерняя земля!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240000" cy="4587841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202397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Ночь густела, летела рядом, хватала скачущих за плащи и разоблачала обманы.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677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Однажды весною, в час небывало жаркого заката…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872180" cy="3240000"/>
          </a:xfrm>
        </p:spPr>
      </p:pic>
      <p:sp>
        <p:nvSpPr>
          <p:cNvPr id="3" name="Прямоугольник 2"/>
          <p:cNvSpPr/>
          <p:nvPr/>
        </p:nvSpPr>
        <p:spPr>
          <a:xfrm>
            <a:off x="4067944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Да, человек смертен, но это было бы ещё полбеды. Плохо то, что он иногда внезапно смертен….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430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летели в молчании долго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5" y="1600200"/>
            <a:ext cx="6705130" cy="4525963"/>
          </a:xfrm>
        </p:spPr>
      </p:pic>
    </p:spTree>
    <p:extLst>
      <p:ext uri="{BB962C8B-B14F-4D97-AF65-F5344CB8AC3E}">
        <p14:creationId xmlns:p14="http://schemas.microsoft.com/office/powerpoint/2010/main" val="592657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Свободен! Свободен! Он ждёт тебя!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9" y="1600200"/>
            <a:ext cx="3196301" cy="4525963"/>
          </a:xfrm>
        </p:spPr>
      </p:pic>
    </p:spTree>
    <p:extLst>
      <p:ext uri="{BB962C8B-B14F-4D97-AF65-F5344CB8AC3E}">
        <p14:creationId xmlns:p14="http://schemas.microsoft.com/office/powerpoint/2010/main" val="2709466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Мне туда, за ним?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08450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…пятый прокуратор Иудеи, всадник Понтий Пилат.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20" y="1600200"/>
            <a:ext cx="3265159" cy="4525963"/>
          </a:xfrm>
        </p:spPr>
      </p:pic>
    </p:spTree>
    <p:extLst>
      <p:ext uri="{BB962C8B-B14F-4D97-AF65-F5344CB8AC3E}">
        <p14:creationId xmlns:p14="http://schemas.microsoft.com/office/powerpoint/2010/main" val="3317098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Вечность пришла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0" y="1600200"/>
            <a:ext cx="6805959" cy="4525963"/>
          </a:xfrm>
        </p:spPr>
      </p:pic>
    </p:spTree>
    <p:extLst>
      <p:ext uri="{BB962C8B-B14F-4D97-AF65-F5344CB8AC3E}">
        <p14:creationId xmlns:p14="http://schemas.microsoft.com/office/powerpoint/2010/main" val="2928840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Вам отрежут голову!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196301" cy="4525963"/>
          </a:xfrm>
        </p:spPr>
      </p:pic>
      <p:sp>
        <p:nvSpPr>
          <p:cNvPr id="9" name="Прямоугольник 8"/>
          <p:cNvSpPr/>
          <p:nvPr/>
        </p:nvSpPr>
        <p:spPr>
          <a:xfrm>
            <a:off x="4283968" y="24332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Тотчас и подлетел этот трамвай… Повернув и выйдя на прямую, он внезапно осветился изнутри электричеством, взвыл и наддал.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52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белом плаще с кровавым подбоем…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19630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683568" y="18448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…шаркающей кавалерийской походкой, ранним утром четырнадцатого числа весеннего месяца нисана в крытую колоннаду между двумя крыльями дворца Ирода Великого вышел прокуратор Иудеи Понтий Пилат.</a:t>
            </a:r>
          </a:p>
          <a:p>
            <a:r>
              <a:rPr lang="ru-RU" dirty="0" smtClean="0"/>
              <a:t>Более всего на свете прокуратор ненавидел запах розового масла…,(а) запах этот начал преследовать прокуратора с рассвета…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781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Рухнет храм старой веры и создастся новый храм истины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6000000" cy="3600000"/>
          </a:xfrm>
        </p:spPr>
      </p:pic>
      <p:sp>
        <p:nvSpPr>
          <p:cNvPr id="9" name="Прямоугольник 8"/>
          <p:cNvSpPr/>
          <p:nvPr/>
        </p:nvSpPr>
        <p:spPr>
          <a:xfrm>
            <a:off x="2411760" y="5982004"/>
            <a:ext cx="604867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Злых людей нет на свете…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6969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Распятие </a:t>
            </a:r>
            <a:r>
              <a:rPr lang="ru-RU" dirty="0" err="1" smtClean="0"/>
              <a:t>Иешуа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88" y="1711652"/>
            <a:ext cx="5378824" cy="4303059"/>
          </a:xfrm>
        </p:spPr>
      </p:pic>
    </p:spTree>
    <p:extLst>
      <p:ext uri="{BB962C8B-B14F-4D97-AF65-F5344CB8AC3E}">
        <p14:creationId xmlns:p14="http://schemas.microsoft.com/office/powerpoint/2010/main" val="339754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Тьма накрыла </a:t>
            </a:r>
            <a:r>
              <a:rPr lang="ru-RU" dirty="0" err="1" smtClean="0"/>
              <a:t>Ершалаим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9" y="1600200"/>
            <a:ext cx="3196301" cy="4525963"/>
          </a:xfrm>
        </p:spPr>
      </p:pic>
    </p:spTree>
    <p:extLst>
      <p:ext uri="{BB962C8B-B14F-4D97-AF65-F5344CB8AC3E}">
        <p14:creationId xmlns:p14="http://schemas.microsoft.com/office/powerpoint/2010/main" val="677234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Нехорошая квартира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196301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5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172</TotalTime>
  <Words>441</Words>
  <Application>Microsoft Office PowerPoint</Application>
  <PresentationFormat>Экран (4:3)</PresentationFormat>
  <Paragraphs>48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Техническая</vt:lpstr>
      <vt:lpstr>М. А Булгаков  «Мастер и Маргарита»</vt:lpstr>
      <vt:lpstr>М. А. Булгаков</vt:lpstr>
      <vt:lpstr>Однажды весною, в час небывало жаркого заката…</vt:lpstr>
      <vt:lpstr>Вам отрежут голову!</vt:lpstr>
      <vt:lpstr>В белом плаще с кровавым подбоем…</vt:lpstr>
      <vt:lpstr>Рухнет храм старой веры и создастся новый храм истины</vt:lpstr>
      <vt:lpstr>         Распятие Иешуа</vt:lpstr>
      <vt:lpstr>   Тьма накрыла Ершалаим</vt:lpstr>
      <vt:lpstr>Нехорошая квартира</vt:lpstr>
      <vt:lpstr>Нехорошая квартира</vt:lpstr>
      <vt:lpstr>                  Бегемот</vt:lpstr>
      <vt:lpstr>Каким отделением выдан документ?</vt:lpstr>
      <vt:lpstr>        За мной, читатель!</vt:lpstr>
      <vt:lpstr>Нравятся ли вам мои цветы?</vt:lpstr>
      <vt:lpstr>           Я розы люблю</vt:lpstr>
      <vt:lpstr>    …Пилат летел к концу…</vt:lpstr>
      <vt:lpstr>Натурально, мы ходили гулять…</vt:lpstr>
      <vt:lpstr>           Мастер и его муза</vt:lpstr>
      <vt:lpstr>   Я стал бояться темноты</vt:lpstr>
      <vt:lpstr>        Рукописи не горят</vt:lpstr>
      <vt:lpstr>     Невидима и свободна!</vt:lpstr>
      <vt:lpstr>           Полёт Маргариты</vt:lpstr>
      <vt:lpstr>Королева Маргарита</vt:lpstr>
      <vt:lpstr>В гостях у нечистой силы</vt:lpstr>
      <vt:lpstr> Полночь приближалась</vt:lpstr>
      <vt:lpstr>Михаил Александрович…всё сбылось, не правда ли?</vt:lpstr>
      <vt:lpstr>       Великий бал Сатаны</vt:lpstr>
      <vt:lpstr>               Ты… ты… ты…</vt:lpstr>
      <vt:lpstr>  Боги, боги мои! Как грустна   вечерняя земля!</vt:lpstr>
      <vt:lpstr>Так летели в молчании долго</vt:lpstr>
      <vt:lpstr>Свободен! Свободен! Он ждёт тебя!</vt:lpstr>
      <vt:lpstr>      Мне туда, за ним?</vt:lpstr>
      <vt:lpstr>  …пятый прокуратор Иудеи, всадник Понтий Пилат.</vt:lpstr>
      <vt:lpstr>          Вечность пришла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А Булгаков  «Мастер и Маргарита»</dc:title>
  <dc:creator>Елена</dc:creator>
  <cp:lastModifiedBy>Елена</cp:lastModifiedBy>
  <cp:revision>19</cp:revision>
  <dcterms:created xsi:type="dcterms:W3CDTF">2012-11-08T03:55:51Z</dcterms:created>
  <dcterms:modified xsi:type="dcterms:W3CDTF">2012-11-08T07:35:30Z</dcterms:modified>
</cp:coreProperties>
</file>