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7.xml"/><Relationship Id="rId13" Type="http://schemas.openxmlformats.org/officeDocument/2006/relationships/slide" Target="../slides/slide37.xml"/><Relationship Id="rId3" Type="http://schemas.openxmlformats.org/officeDocument/2006/relationships/slide" Target="../slides/slide17.xml"/><Relationship Id="rId7" Type="http://schemas.openxmlformats.org/officeDocument/2006/relationships/slide" Target="../slides/slide25.xml"/><Relationship Id="rId12" Type="http://schemas.openxmlformats.org/officeDocument/2006/relationships/slide" Target="../slides/slide35.xml"/><Relationship Id="rId2" Type="http://schemas.openxmlformats.org/officeDocument/2006/relationships/slide" Target="../slides/slide15.xml"/><Relationship Id="rId1" Type="http://schemas.openxmlformats.org/officeDocument/2006/relationships/slide" Target="../slides/slide13.xml"/><Relationship Id="rId6" Type="http://schemas.openxmlformats.org/officeDocument/2006/relationships/slide" Target="../slides/slide23.xml"/><Relationship Id="rId11" Type="http://schemas.openxmlformats.org/officeDocument/2006/relationships/slide" Target="../slides/slide33.xml"/><Relationship Id="rId5" Type="http://schemas.openxmlformats.org/officeDocument/2006/relationships/slide" Target="../slides/slide21.xml"/><Relationship Id="rId15" Type="http://schemas.openxmlformats.org/officeDocument/2006/relationships/slide" Target="../slides/slide41.xml"/><Relationship Id="rId10" Type="http://schemas.openxmlformats.org/officeDocument/2006/relationships/slide" Target="../slides/slide31.xml"/><Relationship Id="rId4" Type="http://schemas.openxmlformats.org/officeDocument/2006/relationships/slide" Target="../slides/slide19.xml"/><Relationship Id="rId9" Type="http://schemas.openxmlformats.org/officeDocument/2006/relationships/slide" Target="../slides/slide29.xml"/><Relationship Id="rId14" Type="http://schemas.openxmlformats.org/officeDocument/2006/relationships/slide" Target="../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2A0B77-2116-4308-AB87-861E5AF1C7AE}" type="doc">
      <dgm:prSet loTypeId="urn:microsoft.com/office/officeart/2005/8/layout/vList4#1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0D54728-758B-4B86-92C9-E6388285875C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 action="ppaction://hlinksldjump"/>
            </a:rPr>
            <a:t>5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 action="ppaction://hlinksldjump"/>
            </a:rPr>
            <a:t>10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 action="ppaction://hlinksldjump"/>
            </a:rPr>
            <a:t>15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 action="ppaction://hlinksldjump"/>
            </a:rPr>
            <a:t>20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5" action="ppaction://hlinksldjump"/>
            </a:rPr>
            <a:t>25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2117F41-DDE3-4F4A-865F-63D93FF613C7}" type="parTrans" cxnId="{631BED22-16AA-451A-A125-992AFF7D8C9E}">
      <dgm:prSet/>
      <dgm:spPr/>
      <dgm:t>
        <a:bodyPr/>
        <a:lstStyle/>
        <a:p>
          <a:endParaRPr lang="ru-RU"/>
        </a:p>
      </dgm:t>
    </dgm:pt>
    <dgm:pt modelId="{50B98176-D030-4C1D-8D8F-98EED56AE46E}" type="sibTrans" cxnId="{631BED22-16AA-451A-A125-992AFF7D8C9E}">
      <dgm:prSet/>
      <dgm:spPr/>
      <dgm:t>
        <a:bodyPr/>
        <a:lstStyle/>
        <a:p>
          <a:endParaRPr lang="ru-RU"/>
        </a:p>
      </dgm:t>
    </dgm:pt>
    <dgm:pt modelId="{5E6C3B42-5C36-4C8D-9E66-F19583A19D8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6" action="ppaction://hlinksldjump"/>
            </a:rPr>
            <a:t>5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7" action="ppaction://hlinksldjump"/>
            </a:rPr>
            <a:t>10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8" action="ppaction://hlinksldjump"/>
            </a:rPr>
            <a:t>15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9" action="ppaction://hlinksldjump"/>
            </a:rPr>
            <a:t>20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0" action="ppaction://hlinksldjump"/>
            </a:rPr>
            <a:t>25</a:t>
          </a:r>
          <a:endParaRPr lang="ru-RU" dirty="0">
            <a:solidFill>
              <a:srgbClr val="0070C0"/>
            </a:solidFill>
          </a:endParaRPr>
        </a:p>
      </dgm:t>
    </dgm:pt>
    <dgm:pt modelId="{4C044FBF-E401-49ED-A2E0-0F35BD5EF7E5}" type="parTrans" cxnId="{CEEE613D-A8AE-4269-A614-91D1C36774F2}">
      <dgm:prSet/>
      <dgm:spPr/>
      <dgm:t>
        <a:bodyPr/>
        <a:lstStyle/>
        <a:p>
          <a:endParaRPr lang="ru-RU"/>
        </a:p>
      </dgm:t>
    </dgm:pt>
    <dgm:pt modelId="{91DBE2FA-C7B2-41D2-8ABC-0EF542A7CB98}" type="sibTrans" cxnId="{CEEE613D-A8AE-4269-A614-91D1C36774F2}">
      <dgm:prSet/>
      <dgm:spPr/>
      <dgm:t>
        <a:bodyPr/>
        <a:lstStyle/>
        <a:p>
          <a:endParaRPr lang="ru-RU"/>
        </a:p>
      </dgm:t>
    </dgm:pt>
    <dgm:pt modelId="{F0F85C20-5FB8-4B9E-9C54-1F797FC4405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1" action="ppaction://hlinksldjump"/>
            </a:rPr>
            <a:t>5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2" action="ppaction://hlinksldjump"/>
            </a:rPr>
            <a:t>10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3" action="ppaction://hlinksldjump"/>
            </a:rPr>
            <a:t>15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4" action="ppaction://hlinksldjump"/>
            </a:rPr>
            <a:t>20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5" action="ppaction://hlinksldjump"/>
            </a:rPr>
            <a:t>25</a:t>
          </a:r>
          <a:endParaRPr lang="ru-RU" dirty="0">
            <a:solidFill>
              <a:srgbClr val="0070C0"/>
            </a:solidFill>
          </a:endParaRPr>
        </a:p>
      </dgm:t>
    </dgm:pt>
    <dgm:pt modelId="{9839552C-A907-4B4F-AF18-723BC7F8E3B6}" type="parTrans" cxnId="{8CB6F055-2513-4975-A30F-DDF979DFBBD3}">
      <dgm:prSet/>
      <dgm:spPr/>
      <dgm:t>
        <a:bodyPr/>
        <a:lstStyle/>
        <a:p>
          <a:endParaRPr lang="ru-RU"/>
        </a:p>
      </dgm:t>
    </dgm:pt>
    <dgm:pt modelId="{4227C73E-A262-46DB-AA94-B7B98E184D8C}" type="sibTrans" cxnId="{8CB6F055-2513-4975-A30F-DDF979DFBBD3}">
      <dgm:prSet/>
      <dgm:spPr/>
      <dgm:t>
        <a:bodyPr/>
        <a:lstStyle/>
        <a:p>
          <a:endParaRPr lang="ru-RU"/>
        </a:p>
      </dgm:t>
    </dgm:pt>
    <dgm:pt modelId="{29AE91DD-116C-4DB9-A7E2-D34DBAA423F4}">
      <dgm:prSet/>
      <dgm:spPr/>
      <dgm:t>
        <a:bodyPr/>
        <a:lstStyle/>
        <a:p>
          <a:endParaRPr lang="ru-RU"/>
        </a:p>
      </dgm:t>
    </dgm:pt>
    <dgm:pt modelId="{B56255D5-B68B-4AB0-B9CC-99D469A3D8E7}" type="parTrans" cxnId="{32998BE6-CBBA-494E-81EB-E48D68C98686}">
      <dgm:prSet/>
      <dgm:spPr/>
      <dgm:t>
        <a:bodyPr/>
        <a:lstStyle/>
        <a:p>
          <a:endParaRPr lang="ru-RU"/>
        </a:p>
      </dgm:t>
    </dgm:pt>
    <dgm:pt modelId="{E032E647-6772-4018-BAEF-5BC6DEC26B5A}" type="sibTrans" cxnId="{32998BE6-CBBA-494E-81EB-E48D68C98686}">
      <dgm:prSet/>
      <dgm:spPr/>
      <dgm:t>
        <a:bodyPr/>
        <a:lstStyle/>
        <a:p>
          <a:endParaRPr lang="ru-RU"/>
        </a:p>
      </dgm:t>
    </dgm:pt>
    <dgm:pt modelId="{721B275E-784B-4D4F-A65D-3574C559A70D}">
      <dgm:prSet/>
      <dgm:spPr/>
      <dgm:t>
        <a:bodyPr/>
        <a:lstStyle/>
        <a:p>
          <a:endParaRPr lang="ru-RU"/>
        </a:p>
      </dgm:t>
    </dgm:pt>
    <dgm:pt modelId="{F87E1D77-1CFD-474E-8705-09F66B2C9183}" type="parTrans" cxnId="{A61F9FC6-B820-4BF7-AB91-D28A3878FDDA}">
      <dgm:prSet/>
      <dgm:spPr/>
      <dgm:t>
        <a:bodyPr/>
        <a:lstStyle/>
        <a:p>
          <a:endParaRPr lang="ru-RU"/>
        </a:p>
      </dgm:t>
    </dgm:pt>
    <dgm:pt modelId="{4905ADE0-21C4-4BB4-B87E-8A55E1D4DCC2}" type="sibTrans" cxnId="{A61F9FC6-B820-4BF7-AB91-D28A3878FDDA}">
      <dgm:prSet/>
      <dgm:spPr/>
      <dgm:t>
        <a:bodyPr/>
        <a:lstStyle/>
        <a:p>
          <a:endParaRPr lang="ru-RU"/>
        </a:p>
      </dgm:t>
    </dgm:pt>
    <dgm:pt modelId="{701F9324-3C7A-44F7-8861-9F3D3C9826EB}">
      <dgm:prSet/>
      <dgm:spPr/>
      <dgm:t>
        <a:bodyPr/>
        <a:lstStyle/>
        <a:p>
          <a:endParaRPr lang="ru-RU"/>
        </a:p>
      </dgm:t>
    </dgm:pt>
    <dgm:pt modelId="{0F468112-F7E3-45E1-9E60-089412E53B3C}" type="parTrans" cxnId="{206D10A9-8463-47FB-9C57-54ECB819AE5B}">
      <dgm:prSet/>
      <dgm:spPr/>
      <dgm:t>
        <a:bodyPr/>
        <a:lstStyle/>
        <a:p>
          <a:endParaRPr lang="ru-RU"/>
        </a:p>
      </dgm:t>
    </dgm:pt>
    <dgm:pt modelId="{CDF14A2A-D9F5-4FA5-B40E-690A01DD8FBA}" type="sibTrans" cxnId="{206D10A9-8463-47FB-9C57-54ECB819AE5B}">
      <dgm:prSet/>
      <dgm:spPr/>
      <dgm:t>
        <a:bodyPr/>
        <a:lstStyle/>
        <a:p>
          <a:endParaRPr lang="ru-RU"/>
        </a:p>
      </dgm:t>
    </dgm:pt>
    <dgm:pt modelId="{AAD52839-8DCF-4944-B019-14A251AB366C}" type="pres">
      <dgm:prSet presAssocID="{5C2A0B77-2116-4308-AB87-861E5AF1C7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7E5A26-BAB3-4F40-B472-118DC8AD7AB4}" type="pres">
      <dgm:prSet presAssocID="{29AE91DD-116C-4DB9-A7E2-D34DBAA423F4}" presName="comp" presStyleCnt="0"/>
      <dgm:spPr/>
    </dgm:pt>
    <dgm:pt modelId="{F524ED92-3AE7-4918-960C-8C57F7A199C3}" type="pres">
      <dgm:prSet presAssocID="{29AE91DD-116C-4DB9-A7E2-D34DBAA423F4}" presName="box" presStyleLbl="node1" presStyleIdx="0" presStyleCnt="6"/>
      <dgm:spPr/>
      <dgm:t>
        <a:bodyPr/>
        <a:lstStyle/>
        <a:p>
          <a:endParaRPr lang="ru-RU"/>
        </a:p>
      </dgm:t>
    </dgm:pt>
    <dgm:pt modelId="{7278864C-9D12-4656-988E-8AC1B72968CD}" type="pres">
      <dgm:prSet presAssocID="{29AE91DD-116C-4DB9-A7E2-D34DBAA423F4}" presName="img" presStyleLbl="fgImgPlace1" presStyleIdx="0" presStyleCnt="6"/>
      <dgm:spPr/>
    </dgm:pt>
    <dgm:pt modelId="{91282FAD-8382-4A55-A187-50B06612580F}" type="pres">
      <dgm:prSet presAssocID="{29AE91DD-116C-4DB9-A7E2-D34DBAA423F4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5BD40-C9A2-4CED-82FA-E252483C6BA4}" type="pres">
      <dgm:prSet presAssocID="{E032E647-6772-4018-BAEF-5BC6DEC26B5A}" presName="spacer" presStyleCnt="0"/>
      <dgm:spPr/>
    </dgm:pt>
    <dgm:pt modelId="{E5112D2B-668E-48B7-A430-F90499A57B9C}" type="pres">
      <dgm:prSet presAssocID="{90D54728-758B-4B86-92C9-E6388285875C}" presName="comp" presStyleCnt="0"/>
      <dgm:spPr/>
    </dgm:pt>
    <dgm:pt modelId="{E7288921-E521-484A-A3BA-8CB941C9F97E}" type="pres">
      <dgm:prSet presAssocID="{90D54728-758B-4B86-92C9-E6388285875C}" presName="box" presStyleLbl="node1" presStyleIdx="1" presStyleCnt="6"/>
      <dgm:spPr/>
      <dgm:t>
        <a:bodyPr/>
        <a:lstStyle/>
        <a:p>
          <a:endParaRPr lang="ru-RU"/>
        </a:p>
      </dgm:t>
    </dgm:pt>
    <dgm:pt modelId="{419513B9-FCCE-44E5-B61D-700A78FE3600}" type="pres">
      <dgm:prSet presAssocID="{90D54728-758B-4B86-92C9-E6388285875C}" presName="img" presStyleLbl="fgImgPlace1" presStyleIdx="1" presStyleCnt="6"/>
      <dgm:spPr/>
    </dgm:pt>
    <dgm:pt modelId="{6AF4886F-2E4A-4F78-94AF-298652A47E78}" type="pres">
      <dgm:prSet presAssocID="{90D54728-758B-4B86-92C9-E6388285875C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5C4FD-1F58-40A2-910C-E912FACEAF1A}" type="pres">
      <dgm:prSet presAssocID="{50B98176-D030-4C1D-8D8F-98EED56AE46E}" presName="spacer" presStyleCnt="0"/>
      <dgm:spPr/>
    </dgm:pt>
    <dgm:pt modelId="{C68B26CC-C6D4-4371-8F29-172B9101241A}" type="pres">
      <dgm:prSet presAssocID="{5E6C3B42-5C36-4C8D-9E66-F19583A19D8B}" presName="comp" presStyleCnt="0"/>
      <dgm:spPr/>
    </dgm:pt>
    <dgm:pt modelId="{D90C2297-29DE-4908-9BA4-762CAFC16DF1}" type="pres">
      <dgm:prSet presAssocID="{5E6C3B42-5C36-4C8D-9E66-F19583A19D8B}" presName="box" presStyleLbl="node1" presStyleIdx="2" presStyleCnt="6"/>
      <dgm:spPr/>
      <dgm:t>
        <a:bodyPr/>
        <a:lstStyle/>
        <a:p>
          <a:endParaRPr lang="ru-RU"/>
        </a:p>
      </dgm:t>
    </dgm:pt>
    <dgm:pt modelId="{C345BBF3-24D0-4EB8-BB8F-18D381B0C081}" type="pres">
      <dgm:prSet presAssocID="{5E6C3B42-5C36-4C8D-9E66-F19583A19D8B}" presName="img" presStyleLbl="fgImgPlace1" presStyleIdx="2" presStyleCnt="6"/>
      <dgm:spPr/>
    </dgm:pt>
    <dgm:pt modelId="{E749D488-324E-414F-9B25-6B5BC9FB21AE}" type="pres">
      <dgm:prSet presAssocID="{5E6C3B42-5C36-4C8D-9E66-F19583A19D8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F0AD20-90AC-4969-98FD-CDE049CC0811}" type="pres">
      <dgm:prSet presAssocID="{91DBE2FA-C7B2-41D2-8ABC-0EF542A7CB98}" presName="spacer" presStyleCnt="0"/>
      <dgm:spPr/>
    </dgm:pt>
    <dgm:pt modelId="{847D0672-2D82-481E-9644-853AA1043C50}" type="pres">
      <dgm:prSet presAssocID="{721B275E-784B-4D4F-A65D-3574C559A70D}" presName="comp" presStyleCnt="0"/>
      <dgm:spPr/>
    </dgm:pt>
    <dgm:pt modelId="{F33659D8-8F7D-4627-AD07-E53B4D5AB68A}" type="pres">
      <dgm:prSet presAssocID="{721B275E-784B-4D4F-A65D-3574C559A70D}" presName="box" presStyleLbl="node1" presStyleIdx="3" presStyleCnt="6"/>
      <dgm:spPr/>
      <dgm:t>
        <a:bodyPr/>
        <a:lstStyle/>
        <a:p>
          <a:endParaRPr lang="ru-RU"/>
        </a:p>
      </dgm:t>
    </dgm:pt>
    <dgm:pt modelId="{CE360D31-D56A-4A42-B808-2EC82C1FE622}" type="pres">
      <dgm:prSet presAssocID="{721B275E-784B-4D4F-A65D-3574C559A70D}" presName="img" presStyleLbl="fgImgPlace1" presStyleIdx="3" presStyleCnt="6"/>
      <dgm:spPr/>
    </dgm:pt>
    <dgm:pt modelId="{8984E760-CFB4-4DC8-BD26-E3E7227AB5C3}" type="pres">
      <dgm:prSet presAssocID="{721B275E-784B-4D4F-A65D-3574C559A70D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5978-5946-4DCC-B874-86816A6E629D}" type="pres">
      <dgm:prSet presAssocID="{4905ADE0-21C4-4BB4-B87E-8A55E1D4DCC2}" presName="spacer" presStyleCnt="0"/>
      <dgm:spPr/>
    </dgm:pt>
    <dgm:pt modelId="{78E3292A-03A0-41AE-87FB-19B794504FF2}" type="pres">
      <dgm:prSet presAssocID="{701F9324-3C7A-44F7-8861-9F3D3C9826EB}" presName="comp" presStyleCnt="0"/>
      <dgm:spPr/>
    </dgm:pt>
    <dgm:pt modelId="{60D28D20-8EAB-4AD5-823C-CA10CA4C0DCC}" type="pres">
      <dgm:prSet presAssocID="{701F9324-3C7A-44F7-8861-9F3D3C9826EB}" presName="box" presStyleLbl="node1" presStyleIdx="4" presStyleCnt="6"/>
      <dgm:spPr/>
      <dgm:t>
        <a:bodyPr/>
        <a:lstStyle/>
        <a:p>
          <a:endParaRPr lang="ru-RU"/>
        </a:p>
      </dgm:t>
    </dgm:pt>
    <dgm:pt modelId="{6FA14448-59D5-4EBE-972A-DFF15757F124}" type="pres">
      <dgm:prSet presAssocID="{701F9324-3C7A-44F7-8861-9F3D3C9826EB}" presName="img" presStyleLbl="fgImgPlace1" presStyleIdx="4" presStyleCnt="6"/>
      <dgm:spPr/>
    </dgm:pt>
    <dgm:pt modelId="{EBC5E316-3FAD-41AF-B831-E702ABC1A61D}" type="pres">
      <dgm:prSet presAssocID="{701F9324-3C7A-44F7-8861-9F3D3C9826EB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4B24F-001F-4689-AAB2-CA455D763348}" type="pres">
      <dgm:prSet presAssocID="{CDF14A2A-D9F5-4FA5-B40E-690A01DD8FBA}" presName="spacer" presStyleCnt="0"/>
      <dgm:spPr/>
    </dgm:pt>
    <dgm:pt modelId="{01568723-F067-4165-8142-51D5909DEF19}" type="pres">
      <dgm:prSet presAssocID="{F0F85C20-5FB8-4B9E-9C54-1F797FC44059}" presName="comp" presStyleCnt="0"/>
      <dgm:spPr/>
    </dgm:pt>
    <dgm:pt modelId="{56DDFCFE-BD6B-431B-A5FE-236963948DEC}" type="pres">
      <dgm:prSet presAssocID="{F0F85C20-5FB8-4B9E-9C54-1F797FC44059}" presName="box" presStyleLbl="node1" presStyleIdx="5" presStyleCnt="6"/>
      <dgm:spPr/>
      <dgm:t>
        <a:bodyPr/>
        <a:lstStyle/>
        <a:p>
          <a:endParaRPr lang="ru-RU"/>
        </a:p>
      </dgm:t>
    </dgm:pt>
    <dgm:pt modelId="{C1E03607-70A7-43C0-8D04-3AC2AD530396}" type="pres">
      <dgm:prSet presAssocID="{F0F85C20-5FB8-4B9E-9C54-1F797FC44059}" presName="img" presStyleLbl="fgImgPlace1" presStyleIdx="5" presStyleCnt="6" custLinFactNeighborX="2043" custLinFactNeighborY="-5818"/>
      <dgm:spPr/>
    </dgm:pt>
    <dgm:pt modelId="{078527B0-E526-4D00-82DA-4C1755CDDDAF}" type="pres">
      <dgm:prSet presAssocID="{F0F85C20-5FB8-4B9E-9C54-1F797FC4405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8C0201-E31E-4AF0-87B5-455484F1DE44}" type="presOf" srcId="{29AE91DD-116C-4DB9-A7E2-D34DBAA423F4}" destId="{F524ED92-3AE7-4918-960C-8C57F7A199C3}" srcOrd="0" destOrd="0" presId="urn:microsoft.com/office/officeart/2005/8/layout/vList4#1"/>
    <dgm:cxn modelId="{530C0F2D-9F96-4C5D-BFC4-BB18D534BA88}" type="presOf" srcId="{29AE91DD-116C-4DB9-A7E2-D34DBAA423F4}" destId="{91282FAD-8382-4A55-A187-50B06612580F}" srcOrd="1" destOrd="0" presId="urn:microsoft.com/office/officeart/2005/8/layout/vList4#1"/>
    <dgm:cxn modelId="{A61F9FC6-B820-4BF7-AB91-D28A3878FDDA}" srcId="{5C2A0B77-2116-4308-AB87-861E5AF1C7AE}" destId="{721B275E-784B-4D4F-A65D-3574C559A70D}" srcOrd="3" destOrd="0" parTransId="{F87E1D77-1CFD-474E-8705-09F66B2C9183}" sibTransId="{4905ADE0-21C4-4BB4-B87E-8A55E1D4DCC2}"/>
    <dgm:cxn modelId="{5DEB32AE-6A2B-4A4A-89CD-47C7663A9232}" type="presOf" srcId="{5C2A0B77-2116-4308-AB87-861E5AF1C7AE}" destId="{AAD52839-8DCF-4944-B019-14A251AB366C}" srcOrd="0" destOrd="0" presId="urn:microsoft.com/office/officeart/2005/8/layout/vList4#1"/>
    <dgm:cxn modelId="{325E5754-0075-4F21-8F0C-6D9958E10285}" type="presOf" srcId="{701F9324-3C7A-44F7-8861-9F3D3C9826EB}" destId="{60D28D20-8EAB-4AD5-823C-CA10CA4C0DCC}" srcOrd="0" destOrd="0" presId="urn:microsoft.com/office/officeart/2005/8/layout/vList4#1"/>
    <dgm:cxn modelId="{206D10A9-8463-47FB-9C57-54ECB819AE5B}" srcId="{5C2A0B77-2116-4308-AB87-861E5AF1C7AE}" destId="{701F9324-3C7A-44F7-8861-9F3D3C9826EB}" srcOrd="4" destOrd="0" parTransId="{0F468112-F7E3-45E1-9E60-089412E53B3C}" sibTransId="{CDF14A2A-D9F5-4FA5-B40E-690A01DD8FBA}"/>
    <dgm:cxn modelId="{FF30E52B-859B-4E6C-9804-B6D7B68328BF}" type="presOf" srcId="{721B275E-784B-4D4F-A65D-3574C559A70D}" destId="{F33659D8-8F7D-4627-AD07-E53B4D5AB68A}" srcOrd="0" destOrd="0" presId="urn:microsoft.com/office/officeart/2005/8/layout/vList4#1"/>
    <dgm:cxn modelId="{C497F259-D8DD-4E23-9942-D71474F9C8FE}" type="presOf" srcId="{721B275E-784B-4D4F-A65D-3574C559A70D}" destId="{8984E760-CFB4-4DC8-BD26-E3E7227AB5C3}" srcOrd="1" destOrd="0" presId="urn:microsoft.com/office/officeart/2005/8/layout/vList4#1"/>
    <dgm:cxn modelId="{64A7F7AC-AA51-47C3-8033-491C2A5F6289}" type="presOf" srcId="{F0F85C20-5FB8-4B9E-9C54-1F797FC44059}" destId="{078527B0-E526-4D00-82DA-4C1755CDDDAF}" srcOrd="1" destOrd="0" presId="urn:microsoft.com/office/officeart/2005/8/layout/vList4#1"/>
    <dgm:cxn modelId="{6D24E430-BF3D-4A25-84E2-2B39C77CD039}" type="presOf" srcId="{5E6C3B42-5C36-4C8D-9E66-F19583A19D8B}" destId="{E749D488-324E-414F-9B25-6B5BC9FB21AE}" srcOrd="1" destOrd="0" presId="urn:microsoft.com/office/officeart/2005/8/layout/vList4#1"/>
    <dgm:cxn modelId="{FA9070FF-01F9-4E5C-A1E1-0AD394978DC0}" type="presOf" srcId="{701F9324-3C7A-44F7-8861-9F3D3C9826EB}" destId="{EBC5E316-3FAD-41AF-B831-E702ABC1A61D}" srcOrd="1" destOrd="0" presId="urn:microsoft.com/office/officeart/2005/8/layout/vList4#1"/>
    <dgm:cxn modelId="{8CB6F055-2513-4975-A30F-DDF979DFBBD3}" srcId="{5C2A0B77-2116-4308-AB87-861E5AF1C7AE}" destId="{F0F85C20-5FB8-4B9E-9C54-1F797FC44059}" srcOrd="5" destOrd="0" parTransId="{9839552C-A907-4B4F-AF18-723BC7F8E3B6}" sibTransId="{4227C73E-A262-46DB-AA94-B7B98E184D8C}"/>
    <dgm:cxn modelId="{CEEE613D-A8AE-4269-A614-91D1C36774F2}" srcId="{5C2A0B77-2116-4308-AB87-861E5AF1C7AE}" destId="{5E6C3B42-5C36-4C8D-9E66-F19583A19D8B}" srcOrd="2" destOrd="0" parTransId="{4C044FBF-E401-49ED-A2E0-0F35BD5EF7E5}" sibTransId="{91DBE2FA-C7B2-41D2-8ABC-0EF542A7CB98}"/>
    <dgm:cxn modelId="{5E97BCAB-B1CD-443E-A57E-C063C4C8776E}" type="presOf" srcId="{F0F85C20-5FB8-4B9E-9C54-1F797FC44059}" destId="{56DDFCFE-BD6B-431B-A5FE-236963948DEC}" srcOrd="0" destOrd="0" presId="urn:microsoft.com/office/officeart/2005/8/layout/vList4#1"/>
    <dgm:cxn modelId="{32998BE6-CBBA-494E-81EB-E48D68C98686}" srcId="{5C2A0B77-2116-4308-AB87-861E5AF1C7AE}" destId="{29AE91DD-116C-4DB9-A7E2-D34DBAA423F4}" srcOrd="0" destOrd="0" parTransId="{B56255D5-B68B-4AB0-B9CC-99D469A3D8E7}" sibTransId="{E032E647-6772-4018-BAEF-5BC6DEC26B5A}"/>
    <dgm:cxn modelId="{631BED22-16AA-451A-A125-992AFF7D8C9E}" srcId="{5C2A0B77-2116-4308-AB87-861E5AF1C7AE}" destId="{90D54728-758B-4B86-92C9-E6388285875C}" srcOrd="1" destOrd="0" parTransId="{52117F41-DDE3-4F4A-865F-63D93FF613C7}" sibTransId="{50B98176-D030-4C1D-8D8F-98EED56AE46E}"/>
    <dgm:cxn modelId="{CD126935-526A-40FF-B15C-8BCCC5A11805}" type="presOf" srcId="{90D54728-758B-4B86-92C9-E6388285875C}" destId="{E7288921-E521-484A-A3BA-8CB941C9F97E}" srcOrd="0" destOrd="0" presId="urn:microsoft.com/office/officeart/2005/8/layout/vList4#1"/>
    <dgm:cxn modelId="{165DE6AF-5E03-4E59-9E84-998E2B6DE5AC}" type="presOf" srcId="{5E6C3B42-5C36-4C8D-9E66-F19583A19D8B}" destId="{D90C2297-29DE-4908-9BA4-762CAFC16DF1}" srcOrd="0" destOrd="0" presId="urn:microsoft.com/office/officeart/2005/8/layout/vList4#1"/>
    <dgm:cxn modelId="{7816A379-81C1-4F0B-A804-B73D3771A58D}" type="presOf" srcId="{90D54728-758B-4B86-92C9-E6388285875C}" destId="{6AF4886F-2E4A-4F78-94AF-298652A47E78}" srcOrd="1" destOrd="0" presId="urn:microsoft.com/office/officeart/2005/8/layout/vList4#1"/>
    <dgm:cxn modelId="{5D4BB82E-576C-4B71-AA39-3122F2EFA079}" type="presParOf" srcId="{AAD52839-8DCF-4944-B019-14A251AB366C}" destId="{9E7E5A26-BAB3-4F40-B472-118DC8AD7AB4}" srcOrd="0" destOrd="0" presId="urn:microsoft.com/office/officeart/2005/8/layout/vList4#1"/>
    <dgm:cxn modelId="{BF33FBA2-CC4E-41AF-8F2C-B5797E21F548}" type="presParOf" srcId="{9E7E5A26-BAB3-4F40-B472-118DC8AD7AB4}" destId="{F524ED92-3AE7-4918-960C-8C57F7A199C3}" srcOrd="0" destOrd="0" presId="urn:microsoft.com/office/officeart/2005/8/layout/vList4#1"/>
    <dgm:cxn modelId="{498CE42E-DB8A-4897-A647-9E0E79E43340}" type="presParOf" srcId="{9E7E5A26-BAB3-4F40-B472-118DC8AD7AB4}" destId="{7278864C-9D12-4656-988E-8AC1B72968CD}" srcOrd="1" destOrd="0" presId="urn:microsoft.com/office/officeart/2005/8/layout/vList4#1"/>
    <dgm:cxn modelId="{2C1BB2D9-3866-49FD-9A6E-6941954F1DC1}" type="presParOf" srcId="{9E7E5A26-BAB3-4F40-B472-118DC8AD7AB4}" destId="{91282FAD-8382-4A55-A187-50B06612580F}" srcOrd="2" destOrd="0" presId="urn:microsoft.com/office/officeart/2005/8/layout/vList4#1"/>
    <dgm:cxn modelId="{F3980394-542C-47B2-94D9-3274370F68C0}" type="presParOf" srcId="{AAD52839-8DCF-4944-B019-14A251AB366C}" destId="{7D95BD40-C9A2-4CED-82FA-E252483C6BA4}" srcOrd="1" destOrd="0" presId="urn:microsoft.com/office/officeart/2005/8/layout/vList4#1"/>
    <dgm:cxn modelId="{C5867B2F-642E-4E01-84D3-206283C5412D}" type="presParOf" srcId="{AAD52839-8DCF-4944-B019-14A251AB366C}" destId="{E5112D2B-668E-48B7-A430-F90499A57B9C}" srcOrd="2" destOrd="0" presId="urn:microsoft.com/office/officeart/2005/8/layout/vList4#1"/>
    <dgm:cxn modelId="{B9FBF989-AE0F-4B41-B284-C8749FAEA857}" type="presParOf" srcId="{E5112D2B-668E-48B7-A430-F90499A57B9C}" destId="{E7288921-E521-484A-A3BA-8CB941C9F97E}" srcOrd="0" destOrd="0" presId="urn:microsoft.com/office/officeart/2005/8/layout/vList4#1"/>
    <dgm:cxn modelId="{CC2C33E4-5F7C-4378-BD92-610BFA32FDEC}" type="presParOf" srcId="{E5112D2B-668E-48B7-A430-F90499A57B9C}" destId="{419513B9-FCCE-44E5-B61D-700A78FE3600}" srcOrd="1" destOrd="0" presId="urn:microsoft.com/office/officeart/2005/8/layout/vList4#1"/>
    <dgm:cxn modelId="{90448D96-E320-442A-AD03-05F61EDD8AA3}" type="presParOf" srcId="{E5112D2B-668E-48B7-A430-F90499A57B9C}" destId="{6AF4886F-2E4A-4F78-94AF-298652A47E78}" srcOrd="2" destOrd="0" presId="urn:microsoft.com/office/officeart/2005/8/layout/vList4#1"/>
    <dgm:cxn modelId="{9E32703D-A78E-448E-B998-52659458672D}" type="presParOf" srcId="{AAD52839-8DCF-4944-B019-14A251AB366C}" destId="{4565C4FD-1F58-40A2-910C-E912FACEAF1A}" srcOrd="3" destOrd="0" presId="urn:microsoft.com/office/officeart/2005/8/layout/vList4#1"/>
    <dgm:cxn modelId="{79C098CF-83E1-4FA5-A521-C564F039B208}" type="presParOf" srcId="{AAD52839-8DCF-4944-B019-14A251AB366C}" destId="{C68B26CC-C6D4-4371-8F29-172B9101241A}" srcOrd="4" destOrd="0" presId="urn:microsoft.com/office/officeart/2005/8/layout/vList4#1"/>
    <dgm:cxn modelId="{84F71C11-4C75-4DD1-8B14-3B99900E036F}" type="presParOf" srcId="{C68B26CC-C6D4-4371-8F29-172B9101241A}" destId="{D90C2297-29DE-4908-9BA4-762CAFC16DF1}" srcOrd="0" destOrd="0" presId="urn:microsoft.com/office/officeart/2005/8/layout/vList4#1"/>
    <dgm:cxn modelId="{E20223FC-E624-4D95-AF86-35791121DDFB}" type="presParOf" srcId="{C68B26CC-C6D4-4371-8F29-172B9101241A}" destId="{C345BBF3-24D0-4EB8-BB8F-18D381B0C081}" srcOrd="1" destOrd="0" presId="urn:microsoft.com/office/officeart/2005/8/layout/vList4#1"/>
    <dgm:cxn modelId="{FEBE15B1-91B2-4AEE-8878-80E069C8F00C}" type="presParOf" srcId="{C68B26CC-C6D4-4371-8F29-172B9101241A}" destId="{E749D488-324E-414F-9B25-6B5BC9FB21AE}" srcOrd="2" destOrd="0" presId="urn:microsoft.com/office/officeart/2005/8/layout/vList4#1"/>
    <dgm:cxn modelId="{AA7BE044-0157-4243-BCAD-74F084CC3B20}" type="presParOf" srcId="{AAD52839-8DCF-4944-B019-14A251AB366C}" destId="{77F0AD20-90AC-4969-98FD-CDE049CC0811}" srcOrd="5" destOrd="0" presId="urn:microsoft.com/office/officeart/2005/8/layout/vList4#1"/>
    <dgm:cxn modelId="{205F00C1-D1D7-486E-B142-28098734BBDD}" type="presParOf" srcId="{AAD52839-8DCF-4944-B019-14A251AB366C}" destId="{847D0672-2D82-481E-9644-853AA1043C50}" srcOrd="6" destOrd="0" presId="urn:microsoft.com/office/officeart/2005/8/layout/vList4#1"/>
    <dgm:cxn modelId="{CF4ED6C3-35EA-41C6-8069-01F35F086B4B}" type="presParOf" srcId="{847D0672-2D82-481E-9644-853AA1043C50}" destId="{F33659D8-8F7D-4627-AD07-E53B4D5AB68A}" srcOrd="0" destOrd="0" presId="urn:microsoft.com/office/officeart/2005/8/layout/vList4#1"/>
    <dgm:cxn modelId="{9EC96C9C-25EA-4B86-B012-B8FE54F9969B}" type="presParOf" srcId="{847D0672-2D82-481E-9644-853AA1043C50}" destId="{CE360D31-D56A-4A42-B808-2EC82C1FE622}" srcOrd="1" destOrd="0" presId="urn:microsoft.com/office/officeart/2005/8/layout/vList4#1"/>
    <dgm:cxn modelId="{4F98DCF9-0767-43EB-9CCE-85C729BBBD7C}" type="presParOf" srcId="{847D0672-2D82-481E-9644-853AA1043C50}" destId="{8984E760-CFB4-4DC8-BD26-E3E7227AB5C3}" srcOrd="2" destOrd="0" presId="urn:microsoft.com/office/officeart/2005/8/layout/vList4#1"/>
    <dgm:cxn modelId="{9EA84A45-041B-42FE-94C7-80D701976CD7}" type="presParOf" srcId="{AAD52839-8DCF-4944-B019-14A251AB366C}" destId="{BA435978-5946-4DCC-B874-86816A6E629D}" srcOrd="7" destOrd="0" presId="urn:microsoft.com/office/officeart/2005/8/layout/vList4#1"/>
    <dgm:cxn modelId="{D2E86BD7-F7FD-4319-8CCA-0B04150B11F7}" type="presParOf" srcId="{AAD52839-8DCF-4944-B019-14A251AB366C}" destId="{78E3292A-03A0-41AE-87FB-19B794504FF2}" srcOrd="8" destOrd="0" presId="urn:microsoft.com/office/officeart/2005/8/layout/vList4#1"/>
    <dgm:cxn modelId="{727D0AFC-9B19-4950-8A58-60192ACBCEE3}" type="presParOf" srcId="{78E3292A-03A0-41AE-87FB-19B794504FF2}" destId="{60D28D20-8EAB-4AD5-823C-CA10CA4C0DCC}" srcOrd="0" destOrd="0" presId="urn:microsoft.com/office/officeart/2005/8/layout/vList4#1"/>
    <dgm:cxn modelId="{7BCC540D-EC8E-459C-B8C3-8EAE6AD1E062}" type="presParOf" srcId="{78E3292A-03A0-41AE-87FB-19B794504FF2}" destId="{6FA14448-59D5-4EBE-972A-DFF15757F124}" srcOrd="1" destOrd="0" presId="urn:microsoft.com/office/officeart/2005/8/layout/vList4#1"/>
    <dgm:cxn modelId="{07F29B6D-6ED7-48F2-B9C6-4357EF03AC05}" type="presParOf" srcId="{78E3292A-03A0-41AE-87FB-19B794504FF2}" destId="{EBC5E316-3FAD-41AF-B831-E702ABC1A61D}" srcOrd="2" destOrd="0" presId="urn:microsoft.com/office/officeart/2005/8/layout/vList4#1"/>
    <dgm:cxn modelId="{A93EDC0C-C4B5-4E58-AD33-CC4B78B568CF}" type="presParOf" srcId="{AAD52839-8DCF-4944-B019-14A251AB366C}" destId="{8DE4B24F-001F-4689-AAB2-CA455D763348}" srcOrd="9" destOrd="0" presId="urn:microsoft.com/office/officeart/2005/8/layout/vList4#1"/>
    <dgm:cxn modelId="{1F3552A8-09FF-45A4-B741-974FC44D20CA}" type="presParOf" srcId="{AAD52839-8DCF-4944-B019-14A251AB366C}" destId="{01568723-F067-4165-8142-51D5909DEF19}" srcOrd="10" destOrd="0" presId="urn:microsoft.com/office/officeart/2005/8/layout/vList4#1"/>
    <dgm:cxn modelId="{2A9AA285-F324-4DC5-822A-959BC9C889D0}" type="presParOf" srcId="{01568723-F067-4165-8142-51D5909DEF19}" destId="{56DDFCFE-BD6B-431B-A5FE-236963948DEC}" srcOrd="0" destOrd="0" presId="urn:microsoft.com/office/officeart/2005/8/layout/vList4#1"/>
    <dgm:cxn modelId="{C1D184EA-28D2-497F-BDA6-82F2FF0A0082}" type="presParOf" srcId="{01568723-F067-4165-8142-51D5909DEF19}" destId="{C1E03607-70A7-43C0-8D04-3AC2AD530396}" srcOrd="1" destOrd="0" presId="urn:microsoft.com/office/officeart/2005/8/layout/vList4#1"/>
    <dgm:cxn modelId="{BB3A1CA9-EA28-4F60-B23C-680475E4A79D}" type="presParOf" srcId="{01568723-F067-4165-8142-51D5909DEF19}" destId="{078527B0-E526-4D00-82DA-4C1755CDDDA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4ED92-3AE7-4918-960C-8C57F7A199C3}">
      <dsp:nvSpPr>
        <dsp:cNvPr id="0" name=""/>
        <dsp:cNvSpPr/>
      </dsp:nvSpPr>
      <dsp:spPr>
        <a:xfrm>
          <a:off x="0" y="0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934281" y="0"/>
        <a:ext cx="7209718" cy="1054819"/>
      </dsp:txXfrm>
    </dsp:sp>
    <dsp:sp modelId="{7278864C-9D12-4656-988E-8AC1B72968CD}">
      <dsp:nvSpPr>
        <dsp:cNvPr id="0" name=""/>
        <dsp:cNvSpPr/>
      </dsp:nvSpPr>
      <dsp:spPr>
        <a:xfrm>
          <a:off x="105481" y="105481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7288921-E521-484A-A3BA-8CB941C9F97E}">
      <dsp:nvSpPr>
        <dsp:cNvPr id="0" name=""/>
        <dsp:cNvSpPr/>
      </dsp:nvSpPr>
      <dsp:spPr>
        <a:xfrm>
          <a:off x="0" y="1160301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5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15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20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25</a:t>
          </a:r>
          <a:endParaRPr lang="ru-RU" sz="48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4281" y="1160301"/>
        <a:ext cx="7209718" cy="1054819"/>
      </dsp:txXfrm>
    </dsp:sp>
    <dsp:sp modelId="{419513B9-FCCE-44E5-B61D-700A78FE3600}">
      <dsp:nvSpPr>
        <dsp:cNvPr id="0" name=""/>
        <dsp:cNvSpPr/>
      </dsp:nvSpPr>
      <dsp:spPr>
        <a:xfrm>
          <a:off x="105481" y="1265783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0C2297-29DE-4908-9BA4-762CAFC16DF1}">
      <dsp:nvSpPr>
        <dsp:cNvPr id="0" name=""/>
        <dsp:cNvSpPr/>
      </dsp:nvSpPr>
      <dsp:spPr>
        <a:xfrm>
          <a:off x="0" y="2320602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5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15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25</a:t>
          </a:r>
          <a:endParaRPr lang="ru-RU" sz="4800" kern="1200" dirty="0">
            <a:solidFill>
              <a:srgbClr val="0070C0"/>
            </a:solidFill>
          </a:endParaRPr>
        </a:p>
      </dsp:txBody>
      <dsp:txXfrm>
        <a:off x="1934281" y="2320602"/>
        <a:ext cx="7209718" cy="1054819"/>
      </dsp:txXfrm>
    </dsp:sp>
    <dsp:sp modelId="{C345BBF3-24D0-4EB8-BB8F-18D381B0C081}">
      <dsp:nvSpPr>
        <dsp:cNvPr id="0" name=""/>
        <dsp:cNvSpPr/>
      </dsp:nvSpPr>
      <dsp:spPr>
        <a:xfrm>
          <a:off x="105481" y="2426084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3659D8-8F7D-4627-AD07-E53B4D5AB68A}">
      <dsp:nvSpPr>
        <dsp:cNvPr id="0" name=""/>
        <dsp:cNvSpPr/>
      </dsp:nvSpPr>
      <dsp:spPr>
        <a:xfrm>
          <a:off x="0" y="3480903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934281" y="3480903"/>
        <a:ext cx="7209718" cy="1054819"/>
      </dsp:txXfrm>
    </dsp:sp>
    <dsp:sp modelId="{CE360D31-D56A-4A42-B808-2EC82C1FE622}">
      <dsp:nvSpPr>
        <dsp:cNvPr id="0" name=""/>
        <dsp:cNvSpPr/>
      </dsp:nvSpPr>
      <dsp:spPr>
        <a:xfrm>
          <a:off x="105481" y="3586385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0D28D20-8EAB-4AD5-823C-CA10CA4C0DCC}">
      <dsp:nvSpPr>
        <dsp:cNvPr id="0" name=""/>
        <dsp:cNvSpPr/>
      </dsp:nvSpPr>
      <dsp:spPr>
        <a:xfrm>
          <a:off x="0" y="4641205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kern="1200"/>
        </a:p>
      </dsp:txBody>
      <dsp:txXfrm>
        <a:off x="1934281" y="4641205"/>
        <a:ext cx="7209718" cy="1054819"/>
      </dsp:txXfrm>
    </dsp:sp>
    <dsp:sp modelId="{6FA14448-59D5-4EBE-972A-DFF15757F124}">
      <dsp:nvSpPr>
        <dsp:cNvPr id="0" name=""/>
        <dsp:cNvSpPr/>
      </dsp:nvSpPr>
      <dsp:spPr>
        <a:xfrm>
          <a:off x="105481" y="4746687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DDFCFE-BD6B-431B-A5FE-236963948DEC}">
      <dsp:nvSpPr>
        <dsp:cNvPr id="0" name=""/>
        <dsp:cNvSpPr/>
      </dsp:nvSpPr>
      <dsp:spPr>
        <a:xfrm>
          <a:off x="0" y="5801506"/>
          <a:ext cx="9144000" cy="1054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5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15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20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   </a:t>
          </a:r>
          <a:r>
            <a:rPr lang="ru-RU" sz="4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" action="ppaction://hlinksldjump"/>
            </a:rPr>
            <a:t>25</a:t>
          </a:r>
          <a:endParaRPr lang="ru-RU" sz="4800" kern="1200" dirty="0">
            <a:solidFill>
              <a:srgbClr val="0070C0"/>
            </a:solidFill>
          </a:endParaRPr>
        </a:p>
      </dsp:txBody>
      <dsp:txXfrm>
        <a:off x="1934281" y="5801506"/>
        <a:ext cx="7209718" cy="1054819"/>
      </dsp:txXfrm>
    </dsp:sp>
    <dsp:sp modelId="{C1E03607-70A7-43C0-8D04-3AC2AD530396}">
      <dsp:nvSpPr>
        <dsp:cNvPr id="0" name=""/>
        <dsp:cNvSpPr/>
      </dsp:nvSpPr>
      <dsp:spPr>
        <a:xfrm>
          <a:off x="142844" y="5857892"/>
          <a:ext cx="1828800" cy="843855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B8372-3778-4566-85B8-37591DBB7636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53B4F-1319-477F-9002-3A221416F2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9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CB04-10FF-4767-AA0B-E5743CB79CC0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307B-9E60-431D-94A2-4C4D47BBD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16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DDB99-C3AC-41E5-928E-4358D43A378E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92A22-6C71-4839-8C31-64601D74B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5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D4AD6-54FC-4E56-97EB-C0AB46C7BAC3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0EA0-0742-4B41-986A-236A35C5B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66C69-F6BB-4FBF-B663-B0AAD47518CF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F570F-9344-4BC9-9583-106FAED746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13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74A7D-D5AF-49BF-AE38-C5B549687AED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95689-2A87-42EE-AEC9-18C1FF292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4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B4F2-7304-43F5-A4D9-2CDA984D9AAD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3DAC-01A8-41B6-81B9-AC1CF8278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F6CCC-E828-4E3C-BF68-1D2825690137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AEDD-C3D2-47F9-83B5-760926781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20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EBFCE-12D5-477F-A3DC-32BA62FAC2CB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E2A2-6591-4238-9DA2-7604D6015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37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9F25D-3A2B-4260-9BCC-8F6165B9D207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FC736-996A-4FC3-9D46-9BD4E8C61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78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67CB5-DBD8-48D1-B97B-DBD8EE188FCA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52C53-C7EC-458F-9C3D-5A5E82681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5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62D55B-3581-4F89-A630-C1E3BEEBE941}" type="datetimeFigureOut">
              <a:rPr lang="ru-RU"/>
              <a:pPr>
                <a:defRPr/>
              </a:pPr>
              <a:t>05.11.2012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8B2447-A744-4584-9E12-56FE9F17AD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5" r:id="rId9"/>
    <p:sldLayoutId id="2147483813" r:id="rId10"/>
    <p:sldLayoutId id="21474838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55.xml"/><Relationship Id="rId18" Type="http://schemas.openxmlformats.org/officeDocument/2006/relationships/slide" Target="slide45.xml"/><Relationship Id="rId3" Type="http://schemas.openxmlformats.org/officeDocument/2006/relationships/diagramLayout" Target="../diagrams/layout1.xml"/><Relationship Id="rId21" Type="http://schemas.openxmlformats.org/officeDocument/2006/relationships/slide" Target="slide51.xml"/><Relationship Id="rId7" Type="http://schemas.openxmlformats.org/officeDocument/2006/relationships/slide" Target="slide3.xml"/><Relationship Id="rId12" Type="http://schemas.openxmlformats.org/officeDocument/2006/relationships/slide" Target="slide53.xml"/><Relationship Id="rId17" Type="http://schemas.openxmlformats.org/officeDocument/2006/relationships/slide" Target="slide43.xml"/><Relationship Id="rId2" Type="http://schemas.openxmlformats.org/officeDocument/2006/relationships/diagramData" Target="../diagrams/data1.xml"/><Relationship Id="rId16" Type="http://schemas.openxmlformats.org/officeDocument/2006/relationships/slide" Target="slide61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slide" Target="slide11.xml"/><Relationship Id="rId5" Type="http://schemas.openxmlformats.org/officeDocument/2006/relationships/diagramColors" Target="../diagrams/colors1.xml"/><Relationship Id="rId15" Type="http://schemas.openxmlformats.org/officeDocument/2006/relationships/slide" Target="slide59.xml"/><Relationship Id="rId10" Type="http://schemas.openxmlformats.org/officeDocument/2006/relationships/slide" Target="slide9.xml"/><Relationship Id="rId19" Type="http://schemas.openxmlformats.org/officeDocument/2006/relationships/slide" Target="slide47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7.xml"/><Relationship Id="rId14" Type="http://schemas.openxmlformats.org/officeDocument/2006/relationships/slide" Target="slide5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s017.radikal.ru/i444/1211/2e/92fc969220cc.jpg" TargetMode="External"/><Relationship Id="rId7" Type="http://schemas.openxmlformats.org/officeDocument/2006/relationships/hyperlink" Target="http://s001.radikal.ru/i196/1211/70/019021e96656.jpg" TargetMode="External"/><Relationship Id="rId2" Type="http://schemas.openxmlformats.org/officeDocument/2006/relationships/hyperlink" Target="http://knigoworld.ru/_ph/1/975723141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04.radikal.ru/i206/1211/e5/f6d2b763f878.jpg" TargetMode="External"/><Relationship Id="rId5" Type="http://schemas.openxmlformats.org/officeDocument/2006/relationships/hyperlink" Target="http://s017.radikal.ru/i441/1211/36/fc203c257af6.jpg" TargetMode="External"/><Relationship Id="rId4" Type="http://schemas.openxmlformats.org/officeDocument/2006/relationships/hyperlink" Target="http://www.booksite.ru/usadba_new/world/images/5_84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387" y="500042"/>
            <a:ext cx="907261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«Своя игра» по поэме Н.В.Гоголя «Мертвые души»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214813" y="2071688"/>
            <a:ext cx="45720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0070C0"/>
                </a:solidFill>
                <a:latin typeface="Monotype Corsiva" pitchFamily="66" charset="0"/>
              </a:rPr>
              <a:t>… не ревизские – мёртвые души, а все эти Ноздрёвы, Маниловы… - вот мёртвые души, и их мы встречаем на каждом шагу.</a:t>
            </a:r>
          </a:p>
          <a:p>
            <a:pPr algn="r">
              <a:spcBef>
                <a:spcPct val="50000"/>
              </a:spcBef>
            </a:pPr>
            <a:r>
              <a:rPr lang="ru-RU" sz="3200" b="1" i="1">
                <a:solidFill>
                  <a:srgbClr val="0070C0"/>
                </a:solidFill>
                <a:latin typeface="Monotype Corsiva" pitchFamily="66" charset="0"/>
              </a:rPr>
              <a:t>       А.И.Герцен</a:t>
            </a:r>
          </a:p>
        </p:txBody>
      </p:sp>
      <p:pic>
        <p:nvPicPr>
          <p:cNvPr id="3076" name="Picture 9" descr="gogol_2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3435350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2357430"/>
            <a:ext cx="39917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Манилов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357188" y="1928813"/>
            <a:ext cx="8429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«Цвет лица имел калёный, горячий, какой бывает на медном пятаке... самый крепкий и на диво стаченный образ...»;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«У меня когда свинина, всю свинью давай на стол; баранина, всего барана тащи; гусь, всего гуся! Лучше я съем двух блюд, да съем в меру, как душа требует»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500306"/>
            <a:ext cx="45672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Собакевич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85750" y="1720850"/>
            <a:ext cx="85010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Какую-то особенную ветхость заметил он на всех деревенских строениях: бревно на избах было тёмно и старо; многие крыши сквозили, как решето; на иных оставался только конёк вверху да жерди по сторонам в виде рёбер”;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«Окна в избёнках были без стёкол, иные были заткнуты тряпкой или зипуном… балкончики покосились и почернели даже не живописно».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38" y="2500313"/>
            <a:ext cx="4454525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Плюшкин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57188" y="1643063"/>
            <a:ext cx="850106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«...были разбросаны по-английски две-три клумбы с кустами сиреней и жёлтых акаций, пять-шесть берёз небольшими купами кое-где возносили свои мелколистные жиденькие вершины. Под двумя из них видна была беседка с плоским зелёным куполом, деревянными голубыми колоннами и надписью: «Храм уединённого размышления»</a:t>
            </a:r>
            <a:endParaRPr lang="ru-RU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357430"/>
            <a:ext cx="39917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Манилов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57188" y="1357313"/>
            <a:ext cx="85010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“На конюшни, сараи и кухни были употреблены полновесные и толстые брёвна, определённые на вековое стояние... Даже колодец был обделан в такой крепкий дуб, какой идёт только на мельницы да на корабли”;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«…посреди виднелся деревянный дом с мезонином, красной крышей и тёмно-серыми… стенами, дом, в роде тех, которые у нас строят для военных поселений и немецких колонистов».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357430"/>
            <a:ext cx="45672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Собакевич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357188" y="1500188"/>
            <a:ext cx="8429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«Вошедши на двор, увидели там всяких собак... Тут были все клички, все повелительные наклонения: стреляй, обругай, порхай...»;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«… пошли они обсматривать конюшни, где видели двух кобыл, одну серую в яблоках, другую каурую, потом гнедого жеребца, на вид неказистого…»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142875" y="428625"/>
            <a:ext cx="1785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b="1">
                <a:solidFill>
                  <a:srgbClr val="0070C0"/>
                </a:solidFill>
              </a:rPr>
              <a:t>Узнай героя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357438" y="14287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endParaRPr lang="ru-RU" sz="24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2071688" y="142875"/>
            <a:ext cx="66436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5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10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15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20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25</a:t>
            </a:r>
            <a:endParaRPr lang="ru-RU" sz="4800">
              <a:solidFill>
                <a:srgbClr val="0070C0"/>
              </a:solidFill>
            </a:endParaRP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2286000" y="3571875"/>
            <a:ext cx="64293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5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10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15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20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6" action="ppaction://hlinksldjump"/>
              </a:rPr>
              <a:t>25</a:t>
            </a:r>
            <a:endParaRPr lang="ru-RU" sz="4800">
              <a:solidFill>
                <a:srgbClr val="0070C0"/>
              </a:solidFill>
            </a:endParaRPr>
          </a:p>
          <a:p>
            <a:endParaRPr lang="ru-RU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2357438" y="4714875"/>
            <a:ext cx="63579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5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10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9" action="ppaction://hlinksldjump"/>
              </a:rPr>
              <a:t>15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0" action="ppaction://hlinksldjump"/>
              </a:rPr>
              <a:t>20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1" action="ppaction://hlinksldjump"/>
              </a:rPr>
              <a:t>25</a:t>
            </a:r>
            <a:endParaRPr lang="ru-RU" sz="4800">
              <a:solidFill>
                <a:srgbClr val="0070C0"/>
              </a:solidFill>
            </a:endParaRPr>
          </a:p>
          <a:p>
            <a:endParaRPr lang="ru-RU"/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214313" y="1500188"/>
            <a:ext cx="1714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b="1">
                <a:solidFill>
                  <a:srgbClr val="0070C0"/>
                </a:solidFill>
              </a:rPr>
              <a:t>Чья усадьба?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285750" y="2714625"/>
            <a:ext cx="1428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Чей дом?</a:t>
            </a: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285750" y="3786188"/>
            <a:ext cx="1500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Чьи слова?</a:t>
            </a: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285750" y="4929188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Чьи привычки?</a:t>
            </a:r>
          </a:p>
        </p:txBody>
      </p:sp>
      <p:sp>
        <p:nvSpPr>
          <p:cNvPr id="4108" name="TextBox 13"/>
          <p:cNvSpPr txBox="1">
            <a:spLocks noChangeArrowheads="1"/>
          </p:cNvSpPr>
          <p:nvPr/>
        </p:nvSpPr>
        <p:spPr bwMode="auto">
          <a:xfrm>
            <a:off x="285750" y="5929313"/>
            <a:ext cx="1500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Картинная галерея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428868"/>
            <a:ext cx="35441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Ноздрев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428625" y="1357313"/>
            <a:ext cx="82153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«...изветшавший тёс на крышах везде был заменён новым, ворота нигде не покосились, а в обращённых к нему крестьянских крытых сараях заметил он где стоявшую запасную почти новую телегу, а где и две».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«Индейкам и курам не было числа; промеж них расхаживал петух мерным шагом… свинья с семейством очутилась тут же…»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428860" y="2285992"/>
            <a:ext cx="47347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Коробочка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357188" y="1720850"/>
            <a:ext cx="850106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«Слова были прерваны странным шипением, так что гость было испугался; шум походил на то, как бы вся комната наполнилась змеями; но, взглянувши вверх, он успокоился, ибо смекнул, что стенным часам пришла охота бить»;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«…на картинках не всё были птицы: между ними висел портрет Кутузова и писанный масляными красками какой-то старик с красными обшлагами на мундире…»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500306"/>
            <a:ext cx="47347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Коробочка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428625" y="1858963"/>
            <a:ext cx="85010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«...больше всего было табаку. Он был в разных вещах: в картузах и в табачнице, и, наконец, насыпан был просто кучею на столе. На обоих окнах тоже помещены были горки выбитой из трубки золы, расставленные не без старания очень красивыми рядками»;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«В доме его вечно чего-нибудь недоставало… В иной комнате и вовсе не было мебели…»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2357430"/>
            <a:ext cx="39917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Манилов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рямоугольник 1"/>
          <p:cNvSpPr>
            <a:spLocks noChangeArrowheads="1"/>
          </p:cNvSpPr>
          <p:nvPr/>
        </p:nvSpPr>
        <p:spPr bwMode="auto">
          <a:xfrm>
            <a:off x="571500" y="2136775"/>
            <a:ext cx="80724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«Стол, кресла, стулья — всё было самого тяжёлого и беспокойного свойства…»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«На картинах всё были молодцы, всё греческие полководцы, гравированные во весь рост… Все эти герои были с такими толстыми ляжками и неслыханными усами, что дрожь проходила по телу.»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428868"/>
            <a:ext cx="45672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собакевич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357188" y="1858963"/>
            <a:ext cx="85010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«Никак бы нельзя было сказать, чтобы в комнате сей обитало живое существо, если бы не возвещал его пребывание старый, поношенный колпак, лежащий на столе»;</a:t>
            </a:r>
          </a:p>
          <a:p>
            <a:r>
              <a:rPr lang="ru-RU" sz="2800">
                <a:solidFill>
                  <a:srgbClr val="0070C0"/>
                </a:solidFill>
              </a:rPr>
              <a:t>	</a:t>
            </a:r>
            <a:r>
              <a:rPr lang="ru-RU" sz="2800" b="1" i="1">
                <a:solidFill>
                  <a:srgbClr val="0070C0"/>
                </a:solidFill>
              </a:rPr>
              <a:t>«По стенам завешано было весьма тесно и бестолково несколько картин… с середины потолка висела люстра в холстяном мешке, от пыли сделавшаяся похожею на шелковый кокон, в котором сидит червяк»</a:t>
            </a:r>
            <a:endParaRPr lang="ru-RU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85750" y="1997075"/>
            <a:ext cx="8715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«…такой человек как зарубил что себе в голову, то уж ничем его не пересилишь; сколько ни представляй ему доводов, ясных как день, всё отскакивает от него, как резинный мяч отскакивает от стены»;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«В один мешочек» отбирает «всё целковики, а в другой полтиннички, в третий четвертачки…»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2285992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Плюшкин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Прямоугольник 1"/>
          <p:cNvSpPr>
            <a:spLocks noChangeArrowheads="1"/>
          </p:cNvSpPr>
          <p:nvPr/>
        </p:nvSpPr>
        <p:spPr bwMode="auto">
          <a:xfrm>
            <a:off x="357188" y="1858963"/>
            <a:ext cx="82867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«...повёл их в свой кабинет, в котором, впрочем, не было заметно следов того, что бывает в кабинетах, то есть книг или бумаги; висели только сабли и два ружья — одно в триста, а другое в восемьсот рублей... Вслед за тем показалась гостям шарманка»;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«На полу валялись хлебные крохи, а табачная зола была даже на скатерти»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2428868"/>
            <a:ext cx="35441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Ноздрев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4386"/>
            <a:ext cx="7652717" cy="53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643182"/>
            <a:ext cx="35441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ноздрев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006475"/>
            <a:ext cx="7215188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786058"/>
            <a:ext cx="47347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коробочка</a:t>
            </a: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23913"/>
            <a:ext cx="657225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8926" y="2571744"/>
            <a:ext cx="39917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манилов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1563"/>
            <a:ext cx="8599488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2357430"/>
            <a:ext cx="47347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Коробочка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500306"/>
            <a:ext cx="45672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собакевич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88262"/>
            <a:ext cx="82296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500306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плюшкин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571612"/>
            <a:ext cx="457200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Собирание бумажек, перышек, старых подошв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428868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плюшкин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2214554"/>
            <a:ext cx="5849230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Почесывание пяток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перед сном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500306"/>
            <a:ext cx="47347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коробочка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3116"/>
            <a:ext cx="5552867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Строительство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воздушных замков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285992"/>
            <a:ext cx="39917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манилов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000240"/>
            <a:ext cx="6500858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Хранение документов в ларчике красного дерева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500063" y="1428750"/>
            <a:ext cx="82867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«Это был среднего роста, очень недурно сложённый молодец с полными румяными щеками, с белыми, как снег, зубами и чёрными, как смоль, бакенбардами. Свеж он был, как кровь с молоком; здоровье, казалось, так и прыскало с лица его»;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«...был в некотором отношении исторический человек. Ни на одном собрании, где он был, не обходилось без истории»</a:t>
            </a:r>
            <a:endParaRPr lang="ru-RU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428868"/>
            <a:ext cx="45672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собакевич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928802"/>
            <a:ext cx="6643734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Приобретение голландских рубашек из тонкого полотна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2357430"/>
            <a:ext cx="35441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ноздрев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571612"/>
            <a:ext cx="8143932" cy="286232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"Разинь, душенька, ротик", "</a:t>
            </a:r>
            <a:r>
              <a:rPr lang="ru-RU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препочтеннейший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, </a:t>
            </a:r>
            <a:r>
              <a:rPr lang="ru-RU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прелюбезнейший</a:t>
            </a: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", "майский день, именины сердца",  "магнетизм души".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2357430"/>
            <a:ext cx="399179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манилов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8286808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ru-RU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"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Острил зубы на мордаша", "черта лысого получишь", "субтильной </a:t>
            </a: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суперфлю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",  </a:t>
            </a:r>
          </a:p>
          <a:p>
            <a:pPr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"</a:t>
            </a:r>
            <a:r>
              <a:rPr lang="ru-RU" sz="32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скандальозно</a:t>
            </a: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",  "кураж", "брудастый",</a:t>
            </a:r>
          </a:p>
          <a:p>
            <a:pPr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 "во рту словно эскадрон ночевал".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428868"/>
            <a:ext cx="35441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ноздрев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785926"/>
            <a:ext cx="7858180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"Это все мошенники, мошенник на мошеннике сидит и мошенником погоняет".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2285992"/>
            <a:ext cx="456721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собакевич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" name="Управляющая кнопка: назад 2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857364"/>
            <a:ext cx="7643866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Куда ты дела, разбойница, бумагу? По глазам вижу, что подтибрила.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2643182"/>
            <a:ext cx="354417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Ноздрев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2643182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плюшкин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3116"/>
            <a:ext cx="7286676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Может быть, они того…они больше как-нибудь стоят?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2500306"/>
            <a:ext cx="47347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коробочка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1350" y="184482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hlinkClick r:id="rId2"/>
              </a:rPr>
              <a:t>http://knigoworld.ru/_ph/1/9757231413.jpg</a:t>
            </a:r>
            <a:r>
              <a:rPr lang="ru-RU" dirty="0" smtClean="0">
                <a:solidFill>
                  <a:srgbClr val="0070C0"/>
                </a:solidFill>
              </a:rPr>
              <a:t>  - Н. В. Гоголь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http://s017.radikal.ru/i444/1211/2e/92fc969220cc.jpg</a:t>
            </a:r>
            <a:r>
              <a:rPr lang="ru-RU" dirty="0" smtClean="0">
                <a:solidFill>
                  <a:srgbClr val="0070C0"/>
                </a:solidFill>
              </a:rPr>
              <a:t> - у Манилова</a:t>
            </a:r>
          </a:p>
          <a:p>
            <a:r>
              <a:rPr lang="en-US" dirty="0" smtClean="0">
                <a:solidFill>
                  <a:srgbClr val="0070C0"/>
                </a:solidFill>
                <a:hlinkClick r:id="rId4"/>
              </a:rPr>
              <a:t>http://www.booksite.ru/usadba_new/world/images/5_84.jpg</a:t>
            </a:r>
            <a:r>
              <a:rPr lang="ru-RU" dirty="0" smtClean="0">
                <a:solidFill>
                  <a:srgbClr val="0070C0"/>
                </a:solidFill>
              </a:rPr>
              <a:t> - Чичиков у Ноздрева</a:t>
            </a:r>
          </a:p>
          <a:p>
            <a:r>
              <a:rPr lang="en-US" dirty="0" smtClean="0">
                <a:solidFill>
                  <a:srgbClr val="0070C0"/>
                </a:solidFill>
                <a:hlinkClick r:id="rId5"/>
              </a:rPr>
              <a:t>http://s017.radikal.ru/i441/1211/36/fc203c257af6.jpg</a:t>
            </a:r>
            <a:r>
              <a:rPr lang="ru-RU" dirty="0" smtClean="0">
                <a:solidFill>
                  <a:srgbClr val="0070C0"/>
                </a:solidFill>
              </a:rPr>
              <a:t> - усадьба Плюшкина</a:t>
            </a:r>
          </a:p>
          <a:p>
            <a:r>
              <a:rPr lang="en-US" dirty="0" smtClean="0">
                <a:solidFill>
                  <a:srgbClr val="0070C0"/>
                </a:solidFill>
                <a:hlinkClick r:id="rId6"/>
              </a:rPr>
              <a:t>http://s004.radikal.ru/i206/1211/e5/f6d2b763f878.jpg</a:t>
            </a:r>
            <a:r>
              <a:rPr lang="ru-RU" dirty="0" smtClean="0">
                <a:solidFill>
                  <a:srgbClr val="0070C0"/>
                </a:solidFill>
              </a:rPr>
              <a:t> - усадьба Собакевича</a:t>
            </a:r>
          </a:p>
          <a:p>
            <a:r>
              <a:rPr lang="en-US" dirty="0" smtClean="0">
                <a:solidFill>
                  <a:srgbClr val="0070C0"/>
                </a:solidFill>
                <a:hlinkClick r:id="rId7"/>
              </a:rPr>
              <a:t>http://s001.radikal.ru/i196/1211/70/019021e96656.jpg</a:t>
            </a:r>
            <a:r>
              <a:rPr lang="ru-RU" dirty="0" smtClean="0">
                <a:solidFill>
                  <a:srgbClr val="0070C0"/>
                </a:solidFill>
              </a:rPr>
              <a:t> - усадьба Коробочки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836712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Использованные ресурсы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5733256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Автор игры: Т. Р. Наумова,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 учитель русского языка и литературы 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МБОУ «СОШ № 18» города Воткинска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4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357188" y="1304925"/>
            <a:ext cx="85010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“...маленькие глазки ещё не потухнули и бегали из-под высоко выросших бровей, как мыши, когда, высунувши из тёмных нор острые морды, насторожа уши и моргая усом, они высматривают, не затаился ли где кот или шалун мальчишка, и нюхают подозрительно самый воздух”;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	“...человеческие чувства, которые и без того не были в нём глубоки, мелели ежеминутно, и каждый день что-нибудь утрачивалось в этой изношенной развалине”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зад 1">
            <a:hlinkClick r:id="rId2" action="ppaction://hlinksldjump" highlightClick="1"/>
          </p:cNvPr>
          <p:cNvSpPr/>
          <p:nvPr/>
        </p:nvSpPr>
        <p:spPr>
          <a:xfrm>
            <a:off x="8215338" y="6072206"/>
            <a:ext cx="785818" cy="500066"/>
          </a:xfrm>
          <a:prstGeom prst="actionButtonBackPreviou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2714620"/>
            <a:ext cx="445506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Плюшкин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357188" y="1500188"/>
            <a:ext cx="8572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70C0"/>
                </a:solidFill>
              </a:rPr>
              <a:t>«Он думал о благополучии дружеской жизни, о том, как бы хорошо было жить с другом на берегу какой-нибудь реки, потом через эту реку начал строиться у него мост, потом огромнейший дом»;</a:t>
            </a:r>
          </a:p>
          <a:p>
            <a:r>
              <a:rPr lang="ru-RU" sz="2800" b="1" i="1">
                <a:solidFill>
                  <a:srgbClr val="0070C0"/>
                </a:solidFill>
              </a:rPr>
              <a:t>«На взгляд он был человек видный; черты лица его были не лишены приятности, но в эту приятность, казалось, чересчур было передано сахару...»</a:t>
            </a:r>
            <a:endParaRPr lang="ru-RU" sz="28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153</TotalTime>
  <Words>907</Words>
  <Application>Microsoft Office PowerPoint</Application>
  <PresentationFormat>Экран (4:3)</PresentationFormat>
  <Paragraphs>98</Paragraphs>
  <Slides>63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</dc:creator>
  <cp:lastModifiedBy>Т</cp:lastModifiedBy>
  <cp:revision>23</cp:revision>
  <dcterms:modified xsi:type="dcterms:W3CDTF">2012-11-05T19:05:17Z</dcterms:modified>
</cp:coreProperties>
</file>