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56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420" autoAdjust="0"/>
  </p:normalViewPr>
  <p:slideViewPr>
    <p:cSldViewPr>
      <p:cViewPr varScale="1">
        <p:scale>
          <a:sx n="64" d="100"/>
          <a:sy n="64" d="100"/>
        </p:scale>
        <p:origin x="-13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0326-7B9A-4798-B91F-C08B331C767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0B29B9-8777-46B9-94F1-E3C0AE661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0326-7B9A-4798-B91F-C08B331C767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B29B9-8777-46B9-94F1-E3C0AE661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0326-7B9A-4798-B91F-C08B331C767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B29B9-8777-46B9-94F1-E3C0AE661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0326-7B9A-4798-B91F-C08B331C767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0B29B9-8777-46B9-94F1-E3C0AE661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0326-7B9A-4798-B91F-C08B331C767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B29B9-8777-46B9-94F1-E3C0AE6613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0326-7B9A-4798-B91F-C08B331C767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B29B9-8777-46B9-94F1-E3C0AE661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0326-7B9A-4798-B91F-C08B331C767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F0B29B9-8777-46B9-94F1-E3C0AE6613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0326-7B9A-4798-B91F-C08B331C767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B29B9-8777-46B9-94F1-E3C0AE661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0326-7B9A-4798-B91F-C08B331C767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B29B9-8777-46B9-94F1-E3C0AE661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0326-7B9A-4798-B91F-C08B331C767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B29B9-8777-46B9-94F1-E3C0AE6613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0326-7B9A-4798-B91F-C08B331C767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B29B9-8777-46B9-94F1-E3C0AE6613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4DE0326-7B9A-4798-B91F-C08B331C7677}" type="datetimeFigureOut">
              <a:rPr lang="ru-RU" smtClean="0"/>
              <a:pPr/>
              <a:t>14.06.2015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F0B29B9-8777-46B9-94F1-E3C0AE6613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tata\&#1052;&#1086;&#1080;%20&#1076;&#1086;&#1082;&#1091;&#1084;&#1077;&#1085;&#1090;&#1099;\&#1044;&#1077;&#1085;&#1100;%20&#1087;&#1088;&#1072;&#1074;&#1086;&#1089;&#1083;&#1072;&#1074;&#1085;&#1086;&#1081;%20&#1082;&#1085;&#1080;&#1075;&#1080;\&#1044;&#1077;&#1085;&#1100;%20&#1087;&#1088;&#1072;&#1074;&#1086;&#1089;&#1083;&#1072;&#1074;&#1085;&#1086;&#1081;%20&#1082;&#1085;&#1080;&#1075;&#1080;.%20&#1060;&#1086;&#1090;&#1086;\&#1056;&#1086;&#1089;&#1089;&#1080;&#1081;&#1089;&#1082;&#1080;&#1081;%20&#1075;&#1080;&#1084;&#1085;%20&#1050;&#1080;&#1088;&#1080;&#1083;&#1083;&#1091;%20&#1080;%20&#1052;&#1077;&#1092;&#1086;&#1076;&#1080;&#1102;.av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678" y="188640"/>
            <a:ext cx="2986855" cy="21189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6367" y="2420888"/>
            <a:ext cx="2917801" cy="22783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4797152"/>
            <a:ext cx="3032977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2869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1683" y="836712"/>
            <a:ext cx="3960439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7481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75382">
            <a:off x="2699792" y="584447"/>
            <a:ext cx="3816424" cy="542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3332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1" y="2060848"/>
            <a:ext cx="3677196" cy="40744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476672"/>
            <a:ext cx="3200400" cy="446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5813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489" y="620688"/>
            <a:ext cx="8694736" cy="583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6971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3726" y="188640"/>
            <a:ext cx="4853107" cy="653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9782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5025" y="95250"/>
            <a:ext cx="493395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5500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192020"/>
            <a:ext cx="4803998" cy="640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9762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38974"/>
            <a:ext cx="6865736" cy="662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9831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оссийский гимн Кириллу и Мефодию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286000" y="1714500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60648"/>
            <a:ext cx="8436091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9778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917721"/>
            <a:ext cx="8928992" cy="502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6864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6912" y="175017"/>
            <a:ext cx="6323440" cy="649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359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332656"/>
            <a:ext cx="4536504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5468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585216"/>
            <a:ext cx="4392488" cy="568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6922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76632">
            <a:off x="1192688" y="798957"/>
            <a:ext cx="3177280" cy="48612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61856">
            <a:off x="5351773" y="2014731"/>
            <a:ext cx="276606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5553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000124"/>
            <a:ext cx="7632848" cy="530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3362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620688"/>
            <a:ext cx="4464496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0825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116</TotalTime>
  <Words>0</Words>
  <Application>Microsoft Office PowerPoint</Application>
  <PresentationFormat>Экран (4:3)</PresentationFormat>
  <Paragraphs>0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tata</cp:lastModifiedBy>
  <cp:revision>11</cp:revision>
  <dcterms:created xsi:type="dcterms:W3CDTF">2015-04-15T11:51:28Z</dcterms:created>
  <dcterms:modified xsi:type="dcterms:W3CDTF">2015-06-14T13:09:23Z</dcterms:modified>
</cp:coreProperties>
</file>