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1" r:id="rId24"/>
    <p:sldId id="272" r:id="rId25"/>
    <p:sldId id="269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B76939-27C1-4C7A-B093-6707C3F152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Ново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986" y="0"/>
            <a:ext cx="9167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2285992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Озеро – природное сообщество.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Озеро </a:t>
            </a:r>
            <a:r>
              <a:rPr lang="ru-RU" sz="4000" b="1" dirty="0" err="1"/>
              <a:t>Тагарское</a:t>
            </a:r>
            <a:r>
              <a:rPr lang="ru-RU" sz="4000" b="1" dirty="0"/>
              <a:t>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14356"/>
            <a:ext cx="4281518" cy="54118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/>
              <a:t>Целебное озеро </a:t>
            </a:r>
            <a:r>
              <a:rPr lang="ru-RU" sz="3200" b="1" dirty="0" err="1"/>
              <a:t>Тагарское</a:t>
            </a:r>
            <a:r>
              <a:rPr lang="ru-RU" sz="3200" b="1" dirty="0"/>
              <a:t> </a:t>
            </a:r>
            <a:r>
              <a:rPr lang="ru-RU" sz="3200" b="1" dirty="0" smtClean="0"/>
              <a:t>расположено в Минусинской котловине и  </a:t>
            </a:r>
            <a:r>
              <a:rPr lang="ru-RU" sz="3200" b="1" dirty="0"/>
              <a:t>является </a:t>
            </a:r>
            <a:r>
              <a:rPr lang="ru-RU" sz="3200" b="1" dirty="0" smtClean="0"/>
              <a:t> </a:t>
            </a:r>
            <a:r>
              <a:rPr lang="ru-RU" sz="3200" b="1" dirty="0"/>
              <a:t>местом лечения и отдыха. 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Здесь лечат  хронические болезни </a:t>
            </a:r>
            <a:r>
              <a:rPr lang="ru-RU" sz="3200" b="1" dirty="0"/>
              <a:t>костей, суставов, золотухи, рахита, радикулита и кожных заболеваний. </a:t>
            </a:r>
          </a:p>
        </p:txBody>
      </p:sp>
      <p:pic>
        <p:nvPicPr>
          <p:cNvPr id="6" name="Содержимое 5" descr="тагарское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714356"/>
            <a:ext cx="4038600" cy="2786082"/>
          </a:xfrm>
        </p:spPr>
      </p:pic>
      <p:pic>
        <p:nvPicPr>
          <p:cNvPr id="7" name="Рисунок 6" descr="тагарское 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3786190"/>
            <a:ext cx="4214842" cy="2894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Озеро Иткуль 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Озеро Иткуль – самое большое пресное озеро Хакасии, вода  считается самой чистой из всех озёр Хакасии. </a:t>
            </a:r>
            <a:endParaRPr lang="ru-RU" b="1" dirty="0"/>
          </a:p>
          <a:p>
            <a:pPr>
              <a:lnSpc>
                <a:spcPct val="90000"/>
              </a:lnSpc>
            </a:pPr>
            <a:r>
              <a:rPr lang="ru-RU" b="1" dirty="0"/>
              <a:t>В озере много рыбы, успешно разводится пелядь. </a:t>
            </a:r>
          </a:p>
          <a:p>
            <a:pPr>
              <a:lnSpc>
                <a:spcPct val="90000"/>
              </a:lnSpc>
            </a:pPr>
            <a:r>
              <a:rPr lang="ru-RU" b="1" dirty="0"/>
              <a:t>Является прекрасным местом отдыха. </a:t>
            </a:r>
            <a:r>
              <a:rPr lang="ru-RU" b="1" dirty="0" smtClean="0"/>
              <a:t> В </a:t>
            </a:r>
            <a:r>
              <a:rPr lang="ru-RU" b="1" dirty="0"/>
              <a:t>озеро впадает 3 речки, а вытекает одна. </a:t>
            </a:r>
          </a:p>
        </p:txBody>
      </p:sp>
      <p:pic>
        <p:nvPicPr>
          <p:cNvPr id="6" name="Содержимое 5" descr="иткуль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0" y="1428736"/>
            <a:ext cx="4038600" cy="42862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Озеро </a:t>
            </a:r>
            <a:r>
              <a:rPr lang="ru-RU" sz="4000" b="1" dirty="0" err="1"/>
              <a:t>Ханкуль</a:t>
            </a:r>
            <a:r>
              <a:rPr lang="ru-RU" sz="4000" b="1" dirty="0"/>
              <a:t>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2984"/>
            <a:ext cx="4038600" cy="4983179"/>
          </a:xfrm>
        </p:spPr>
        <p:txBody>
          <a:bodyPr/>
          <a:lstStyle/>
          <a:p>
            <a:r>
              <a:rPr lang="ru-RU" dirty="0"/>
              <a:t> Озеро популярно у жителей Хакасии, как лечебное, используется вода и грязь со дна озера</a:t>
            </a:r>
            <a:r>
              <a:rPr lang="ru-RU" dirty="0" smtClean="0"/>
              <a:t>. Вода в </a:t>
            </a:r>
            <a:r>
              <a:rPr lang="ru-RU" b="1" dirty="0" smtClean="0"/>
              <a:t>озере </a:t>
            </a:r>
            <a:r>
              <a:rPr lang="ru-RU" b="1" dirty="0" err="1" smtClean="0"/>
              <a:t>Ханкуль</a:t>
            </a:r>
            <a:r>
              <a:rPr lang="ru-RU" dirty="0" smtClean="0"/>
              <a:t> чистая и прозрачная, слабосоленая на вкус.</a:t>
            </a:r>
            <a:endParaRPr lang="ru-RU" dirty="0"/>
          </a:p>
        </p:txBody>
      </p:sp>
      <p:pic>
        <p:nvPicPr>
          <p:cNvPr id="6" name="Содержимое 5" descr="ханкул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500" y="1214422"/>
            <a:ext cx="4286252" cy="47149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/>
              <a:t>ПТИЦЫ ХАКАСИИ</a:t>
            </a:r>
          </a:p>
        </p:txBody>
      </p:sp>
      <p:pic>
        <p:nvPicPr>
          <p:cNvPr id="212995" name="Picture 3" descr="s00038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2449513" cy="2519362"/>
          </a:xfrm>
          <a:noFill/>
          <a:ln/>
        </p:spPr>
      </p:pic>
      <p:pic>
        <p:nvPicPr>
          <p:cNvPr id="212996" name="Picture 4" descr="B068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1268413"/>
            <a:ext cx="2736850" cy="2559050"/>
          </a:xfrm>
          <a:noFill/>
          <a:ln/>
        </p:spPr>
      </p:pic>
      <p:pic>
        <p:nvPicPr>
          <p:cNvPr id="212997" name="Picture 5" descr="skvor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87450" y="4292600"/>
            <a:ext cx="2916238" cy="2403475"/>
          </a:xfrm>
          <a:noFill/>
          <a:ln/>
        </p:spPr>
      </p:pic>
      <p:pic>
        <p:nvPicPr>
          <p:cNvPr id="212998" name="Picture 6" descr="vip3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724525" y="4221163"/>
            <a:ext cx="2392363" cy="2424112"/>
          </a:xfrm>
          <a:noFill/>
          <a:ln/>
        </p:spPr>
      </p:pic>
      <p:pic>
        <p:nvPicPr>
          <p:cNvPr id="212999" name="Picture 7" descr="orel6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1916113"/>
            <a:ext cx="2951162" cy="2644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k01354i_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57166"/>
            <a:ext cx="4105275" cy="23907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Содержимое 3" descr="r01066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33375"/>
            <a:ext cx="3014663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103" name="Picture 7" descr="gallery_1_8_2506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643313"/>
            <a:ext cx="41402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071563" y="2928938"/>
            <a:ext cx="2303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камыш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011863" y="4437063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рогоз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29188" y="6000750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тростник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Содержимое 3" descr="k_628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03383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126" name="Picture 6" descr="s01107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643313"/>
            <a:ext cx="374491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127" name="Picture 7" descr="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484313"/>
            <a:ext cx="417512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57813" y="507206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кубышка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5813" y="307181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кувшинка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11188" y="6308725"/>
            <a:ext cx="3384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стрелолист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571500" y="500063"/>
            <a:ext cx="8001000" cy="16287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66"/>
                </a:solidFill>
                <a:latin typeface="Comic Sans MS" pitchFamily="66" charset="0"/>
              </a:rPr>
              <a:t>РОЛЬ РАСТЕНИЙ В ЖИЗНИ ВОДОЁМА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3357563"/>
            <a:ext cx="32639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Пища для животных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3357563"/>
            <a:ext cx="3033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 для животных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75" y="464343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Выделяют кислород,  </a:t>
            </a:r>
          </a:p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необходимый для</a:t>
            </a:r>
          </a:p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дыхания организмов </a:t>
            </a:r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rot="5400000">
            <a:off x="1936751" y="2079625"/>
            <a:ext cx="1428750" cy="112712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 rot="16200000" flipH="1">
            <a:off x="5923756" y="1934369"/>
            <a:ext cx="1500188" cy="13462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286125" y="3286125"/>
            <a:ext cx="2643188" cy="7143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s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125538"/>
            <a:ext cx="4681537" cy="28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3" name="Содержимое 3" descr="Щука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429125"/>
            <a:ext cx="6235700" cy="191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1" name="Содержимое 3" descr="Лещ.bmp"/>
          <p:cNvPicPr>
            <a:picLocks noGrp="1" noChangeAspect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714375"/>
            <a:ext cx="8120063" cy="45005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57813" y="428625"/>
            <a:ext cx="2286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38" y="3786188"/>
            <a:ext cx="19288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2001-uli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71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7350" name="Содержимое 3" descr="s_611.bmp"/>
          <p:cNvPicPr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3125788"/>
            <a:ext cx="5286375" cy="3500437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7351" name="Содержимое 3" descr="k_616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7338" y="285750"/>
            <a:ext cx="34686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user3_pic372_1210863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644900"/>
            <a:ext cx="42418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301" name="Picture 5" descr="_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8"/>
            <a:ext cx="5184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2051050" y="6021388"/>
            <a:ext cx="2020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водомерка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7875" y="1357313"/>
            <a:ext cx="15716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9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Озеро – природный водоем, заполняющий впадину суши и не связанный с морем.</a:t>
            </a:r>
            <a:endParaRPr lang="ru-RU" sz="4000" dirty="0"/>
          </a:p>
        </p:txBody>
      </p:sp>
      <p:pic>
        <p:nvPicPr>
          <p:cNvPr id="5" name="Рисунок 4" descr="0_265dd_fd4dcd2e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2428868"/>
            <a:ext cx="3789974" cy="3857652"/>
          </a:xfrm>
          <a:prstGeom prst="rect">
            <a:avLst/>
          </a:prstGeom>
        </p:spPr>
      </p:pic>
      <p:pic>
        <p:nvPicPr>
          <p:cNvPr id="6" name="Рисунок 5" descr="Pavlo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357430"/>
            <a:ext cx="419372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Содержимое 3" descr="Бобер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008438" cy="38258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1509" name="Содержимое 3" descr="Выдра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14750"/>
            <a:ext cx="464343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088" y="4508500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бобр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580063" y="2636838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выдра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Содержимое 3" descr="Беркут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14290"/>
            <a:ext cx="3240087" cy="296862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605" name="Содержимое 3" descr="Орлан-белохвост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75"/>
            <a:ext cx="2428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606" name="Содержимое 3" descr="Скоп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285750"/>
            <a:ext cx="24130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5607" name="Содержимое 3" descr="l_005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3500438"/>
            <a:ext cx="3095625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29063" y="714375"/>
            <a:ext cx="1296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беркут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643438" y="2500313"/>
            <a:ext cx="1584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скопа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143250" y="3714750"/>
            <a:ext cx="1714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орлан-белохвост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571875" y="60007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лебедь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0" grpId="0"/>
      <p:bldP spid="25611" grpId="0"/>
      <p:bldP spid="256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m01262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8"/>
            <a:ext cx="3203575" cy="2135187"/>
          </a:xfrm>
        </p:spPr>
      </p:pic>
      <p:pic>
        <p:nvPicPr>
          <p:cNvPr id="15363" name="Содержимое 3" descr="m01264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5750"/>
            <a:ext cx="33480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Содержимое 3" descr="sh_506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14750"/>
            <a:ext cx="3425825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Содержимое 3" descr="p_540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643313"/>
            <a:ext cx="24288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714875" y="5929313"/>
            <a:ext cx="1071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пчела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57625" y="4143375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шмель</a:t>
            </a:r>
            <a:endParaRPr lang="ru-RU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071563" y="2714625"/>
            <a:ext cx="1655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махаон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572125" y="2714625"/>
            <a:ext cx="3019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медведица </a:t>
            </a:r>
            <a:r>
              <a:rPr lang="ru-RU" sz="24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</a:t>
            </a:r>
            <a:endParaRPr lang="ru-RU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Пищевые цепочки.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755650" y="2349500"/>
            <a:ext cx="2592388" cy="358775"/>
          </a:xfrm>
          <a:prstGeom prst="rightArrowCallout">
            <a:avLst>
              <a:gd name="adj1" fmla="val 25000"/>
              <a:gd name="adj2" fmla="val 25000"/>
              <a:gd name="adj3" fmla="val 120428"/>
              <a:gd name="adj4" fmla="val 66667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Водное растение</a:t>
            </a:r>
          </a:p>
        </p:txBody>
      </p:sp>
      <p:sp>
        <p:nvSpPr>
          <p:cNvPr id="19460" name="AutoShape 5"/>
          <p:cNvSpPr>
            <a:spLocks noChangeArrowheads="1"/>
          </p:cNvSpPr>
          <p:nvPr/>
        </p:nvSpPr>
        <p:spPr bwMode="auto">
          <a:xfrm>
            <a:off x="3419475" y="2276475"/>
            <a:ext cx="1727200" cy="431800"/>
          </a:xfrm>
          <a:prstGeom prst="rightArrowCallout">
            <a:avLst>
              <a:gd name="adj1" fmla="val 25000"/>
              <a:gd name="adj2" fmla="val 25000"/>
              <a:gd name="adj3" fmla="val 6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карась</a:t>
            </a:r>
            <a:endParaRPr lang="ru-RU" dirty="0"/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684213" y="3573463"/>
            <a:ext cx="1800225" cy="503237"/>
          </a:xfrm>
          <a:prstGeom prst="rightArrowCallout">
            <a:avLst>
              <a:gd name="adj1" fmla="val 25000"/>
              <a:gd name="adj2" fmla="val 25000"/>
              <a:gd name="adj3" fmla="val 59622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>
            <a:off x="2484438" y="3573463"/>
            <a:ext cx="1657350" cy="504825"/>
          </a:xfrm>
          <a:prstGeom prst="rightArrowCallout">
            <a:avLst>
              <a:gd name="adj1" fmla="val 25000"/>
              <a:gd name="adj2" fmla="val 25000"/>
              <a:gd name="adj3" fmla="val 5471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лягушка</a:t>
            </a:r>
            <a:endParaRPr lang="ru-RU" dirty="0"/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4140200" y="3573463"/>
            <a:ext cx="1512888" cy="504825"/>
          </a:xfrm>
          <a:prstGeom prst="rightArrowCallout">
            <a:avLst>
              <a:gd name="adj1" fmla="val 25000"/>
              <a:gd name="adj2" fmla="val 25000"/>
              <a:gd name="adj3" fmla="val 49948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ондатра</a:t>
            </a:r>
            <a:endParaRPr lang="ru-RU" dirty="0"/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5651500" y="3573463"/>
            <a:ext cx="10810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Лиса</a:t>
            </a: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5148263" y="2276475"/>
            <a:ext cx="13684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 smtClean="0"/>
              <a:t>щука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 rot="890708">
            <a:off x="2124075" y="476250"/>
            <a:ext cx="4319588" cy="1152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00000" scaled="1"/>
                </a:gradFill>
                <a:latin typeface="Impact"/>
              </a:rPr>
              <a:t>Вывод</a:t>
            </a:r>
          </a:p>
        </p:txBody>
      </p:sp>
      <p:sp>
        <p:nvSpPr>
          <p:cNvPr id="798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2565400"/>
            <a:ext cx="885828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b="1" dirty="0" smtClean="0"/>
              <a:t>Озеро – это природное сообщество, в котором, как и во всей природе все взаимосвязано. Нарушение таких связей ведет к необратимым последствиям.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7987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3850" y="692150"/>
            <a:ext cx="4038600" cy="3168650"/>
          </a:xfrm>
        </p:spPr>
        <p:txBody>
          <a:bodyPr/>
          <a:lstStyle/>
          <a:p>
            <a:pPr>
              <a:buNone/>
            </a:pPr>
            <a:r>
              <a:rPr lang="ru-RU" sz="2800" b="1" dirty="0"/>
              <a:t>Долго можно перечислять красоты и ценности </a:t>
            </a:r>
            <a:r>
              <a:rPr lang="ru-RU" sz="2800" b="1" dirty="0" smtClean="0"/>
              <a:t> Хакасии. Хакасия – это «музей </a:t>
            </a:r>
            <a:r>
              <a:rPr lang="ru-RU" sz="2800" b="1" dirty="0"/>
              <a:t>под открытым небом». </a:t>
            </a:r>
          </a:p>
          <a:p>
            <a:pPr>
              <a:buNone/>
            </a:pPr>
            <a:endParaRPr lang="ru-RU" sz="1600" b="1" dirty="0"/>
          </a:p>
        </p:txBody>
      </p:sp>
      <p:pic>
        <p:nvPicPr>
          <p:cNvPr id="24585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33375"/>
            <a:ext cx="2592387" cy="1928813"/>
          </a:xfrm>
          <a:noFill/>
          <a:ln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700213"/>
            <a:ext cx="23701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860800"/>
            <a:ext cx="2232025" cy="1670050"/>
          </a:xfrm>
          <a:noFill/>
          <a:ln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08275"/>
            <a:ext cx="24479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4076700"/>
            <a:ext cx="25923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357694"/>
            <a:ext cx="34559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4480" y="1000108"/>
            <a:ext cx="616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/>
            <a:r>
              <a:rPr lang="ru-RU" sz="3200" b="1" i="1" dirty="0" smtClean="0"/>
              <a:t>В Хакасии более 300 различных озёр.</a:t>
            </a:r>
          </a:p>
          <a:p>
            <a:pPr marL="36000" algn="ctr"/>
            <a:r>
              <a:rPr lang="ru-RU" sz="3200" b="1" i="1" dirty="0" smtClean="0"/>
              <a:t>Большинство из них являются целебными. </a:t>
            </a:r>
            <a:endParaRPr lang="ru-RU" sz="3200" b="1" i="1" dirty="0"/>
          </a:p>
        </p:txBody>
      </p:sp>
      <p:pic>
        <p:nvPicPr>
          <p:cNvPr id="1026" name="Picture 2" descr="C:\Documents and Settings\Admin\Рабочий стол\Озерааааа\дик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500594" cy="51435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1" y="1285861"/>
            <a:ext cx="4000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Озеро Дикое. </a:t>
            </a:r>
          </a:p>
          <a:p>
            <a:r>
              <a:rPr lang="ru-RU" sz="3200" dirty="0" smtClean="0"/>
              <a:t>Санаторий Туманный.</a:t>
            </a:r>
            <a:endParaRPr lang="ru-RU" sz="3200" dirty="0"/>
          </a:p>
        </p:txBody>
      </p:sp>
      <p:pic>
        <p:nvPicPr>
          <p:cNvPr id="1027" name="Picture 3" descr="C:\Documents and Settings\Admin\Рабочий стол\Озерааааа\nomernoi-fo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14620"/>
            <a:ext cx="392909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7686" y="214290"/>
            <a:ext cx="4329114" cy="59118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b="1" dirty="0"/>
              <a:t>Целебное озеро.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/>
              <a:t>Природа </a:t>
            </a:r>
            <a:r>
              <a:rPr lang="ru-RU" b="1" dirty="0"/>
              <a:t>наделила </a:t>
            </a:r>
            <a:r>
              <a:rPr lang="ru-RU" b="1" dirty="0" smtClean="0"/>
              <a:t>этот уголок </a:t>
            </a:r>
            <a:r>
              <a:rPr lang="ru-RU" b="1" dirty="0"/>
              <a:t>не только необыкновенной красотой, но и целебными свойствами радоновых источников. Здесь лечат </a:t>
            </a:r>
            <a:r>
              <a:rPr lang="ru-RU" b="1" dirty="0" err="1"/>
              <a:t>сердечно-сосудистые</a:t>
            </a:r>
            <a:r>
              <a:rPr lang="ru-RU" b="1" dirty="0"/>
              <a:t>, нервные, </a:t>
            </a:r>
            <a:r>
              <a:rPr lang="ru-RU" b="1" dirty="0" smtClean="0"/>
              <a:t>кожные заболевания, </a:t>
            </a:r>
            <a:r>
              <a:rPr lang="ru-RU" b="1" dirty="0"/>
              <a:t>болезни суставов костей и мышц.</a:t>
            </a:r>
          </a:p>
        </p:txBody>
      </p:sp>
      <p:pic>
        <p:nvPicPr>
          <p:cNvPr id="6" name="Содержимое 5" descr="дикое 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42852"/>
            <a:ext cx="4038600" cy="2857520"/>
          </a:xfrm>
        </p:spPr>
      </p:pic>
      <p:pic>
        <p:nvPicPr>
          <p:cNvPr id="8" name="Рисунок 7" descr="2дик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429000"/>
            <a:ext cx="3857652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Жемчужины хакасских степей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3527425" cy="2879725"/>
          </a:xfrm>
          <a:noFill/>
          <a:ln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5288" y="9810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dirty="0">
                <a:solidFill>
                  <a:schemeClr val="tx2"/>
                </a:solidFill>
              </a:rPr>
              <a:t>Озеро </a:t>
            </a:r>
            <a:r>
              <a:rPr lang="ru-RU" sz="4400" dirty="0" err="1">
                <a:solidFill>
                  <a:schemeClr val="tx2"/>
                </a:solidFill>
              </a:rPr>
              <a:t>Шира</a:t>
            </a:r>
            <a:r>
              <a:rPr lang="ru-RU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3850" y="4759325"/>
            <a:ext cx="8497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/>
              <a:t> </a:t>
            </a:r>
            <a:r>
              <a:rPr lang="ru-RU" sz="2400" b="1" dirty="0" smtClean="0"/>
              <a:t>Самое </a:t>
            </a:r>
            <a:r>
              <a:rPr lang="ru-RU" sz="2400" b="1" dirty="0"/>
              <a:t>известное и самое большое озеро в </a:t>
            </a:r>
            <a:r>
              <a:rPr lang="ru-RU" sz="2400" b="1" dirty="0" smtClean="0"/>
              <a:t>степях </a:t>
            </a:r>
            <a:r>
              <a:rPr lang="ru-RU" sz="2400" b="1" dirty="0"/>
              <a:t>Хакасии.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Озеро </a:t>
            </a:r>
            <a:r>
              <a:rPr lang="ru-RU" sz="2400" b="1" dirty="0" err="1"/>
              <a:t>Шира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/>
              <a:t>содержит огромные запасы лечебной грязи. На берегу этого озера </a:t>
            </a:r>
            <a:r>
              <a:rPr lang="ru-RU" sz="2400" b="1" dirty="0" smtClean="0"/>
              <a:t>в 1891 году построен курорт. Целебная </a:t>
            </a:r>
            <a:r>
              <a:rPr lang="ru-RU" sz="2400" b="1" dirty="0"/>
              <a:t>вода </a:t>
            </a:r>
            <a:r>
              <a:rPr lang="ru-RU" sz="2400" b="1" dirty="0" smtClean="0"/>
              <a:t> </a:t>
            </a:r>
            <a:r>
              <a:rPr lang="ru-RU" sz="2400" b="1" dirty="0"/>
              <a:t>дарит здоровье </a:t>
            </a:r>
            <a:r>
              <a:rPr lang="ru-RU" sz="2400" b="1" dirty="0" smtClean="0"/>
              <a:t> людям. </a:t>
            </a:r>
            <a:endParaRPr lang="ru-RU" sz="2400" b="1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36734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85794"/>
          </a:xfrm>
        </p:spPr>
        <p:txBody>
          <a:bodyPr/>
          <a:lstStyle/>
          <a:p>
            <a:r>
              <a:rPr lang="ru-RU" dirty="0"/>
              <a:t>Озеро Белё 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23850" y="4214819"/>
            <a:ext cx="8569325" cy="223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600" dirty="0">
                <a:solidFill>
                  <a:schemeClr val="tx2"/>
                </a:solidFill>
              </a:rPr>
              <a:t>    </a:t>
            </a:r>
            <a:r>
              <a:rPr lang="ru-RU" sz="2400" b="1" dirty="0">
                <a:solidFill>
                  <a:schemeClr val="tx2"/>
                </a:solidFill>
              </a:rPr>
              <a:t>Это самый большой минеральный водоём </a:t>
            </a:r>
            <a:r>
              <a:rPr lang="ru-RU" sz="2400" b="1" dirty="0" smtClean="0">
                <a:solidFill>
                  <a:schemeClr val="tx2"/>
                </a:solidFill>
              </a:rPr>
              <a:t>Хакасии. </a:t>
            </a:r>
            <a:r>
              <a:rPr lang="ru-RU" sz="2400" b="1" dirty="0">
                <a:solidFill>
                  <a:schemeClr val="tx2"/>
                </a:solidFill>
              </a:rPr>
              <a:t/>
            </a:r>
            <a:br>
              <a:rPr lang="ru-RU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Озеро бессточное, состоит из </a:t>
            </a:r>
            <a:r>
              <a:rPr lang="ru-RU" sz="2400" b="1" dirty="0" smtClean="0">
                <a:solidFill>
                  <a:schemeClr val="tx2"/>
                </a:solidFill>
              </a:rPr>
              <a:t>двух плесов: Большого </a:t>
            </a:r>
            <a:r>
              <a:rPr lang="ru-RU" sz="2400" b="1" dirty="0">
                <a:solidFill>
                  <a:schemeClr val="tx2"/>
                </a:solidFill>
              </a:rPr>
              <a:t>и малого, соединенных проливом. В настоящее время озеро используется 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для промышленного и любительского улова рыбы. Здесь разводят форель, </a:t>
            </a:r>
            <a:r>
              <a:rPr lang="ru-RU" sz="2400" b="1" dirty="0" smtClean="0">
                <a:solidFill>
                  <a:schemeClr val="tx2"/>
                </a:solidFill>
              </a:rPr>
              <a:t>китовых </a:t>
            </a:r>
            <a:r>
              <a:rPr lang="ru-RU" sz="2400" b="1" dirty="0">
                <a:solidFill>
                  <a:schemeClr val="tx2"/>
                </a:solidFill>
              </a:rPr>
              <a:t>и других рыб. На берегу имеется база отдыха "Озеро Беле" </a:t>
            </a:r>
          </a:p>
        </p:txBody>
      </p:sp>
      <p:pic>
        <p:nvPicPr>
          <p:cNvPr id="7" name="Содержимое 6" descr="беле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714356"/>
            <a:ext cx="3929089" cy="3286147"/>
          </a:xfrm>
        </p:spPr>
      </p:pic>
      <p:pic>
        <p:nvPicPr>
          <p:cNvPr id="8" name="Рисунок 7" descr="Pavlo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785794"/>
            <a:ext cx="451525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/>
              <a:t>Озеро </a:t>
            </a:r>
            <a:r>
              <a:rPr lang="ru-RU" b="1" dirty="0" err="1"/>
              <a:t>Баланкуль</a:t>
            </a:r>
            <a:r>
              <a:rPr lang="ru-RU" b="1" dirty="0"/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4" y="1142984"/>
            <a:ext cx="4106861" cy="4857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Расположено среди </a:t>
            </a:r>
            <a:r>
              <a:rPr lang="ru-RU" sz="3200" b="1" dirty="0"/>
              <a:t>лесного горного массива. Является любимым местом отдыхающих. Здесь расположены детские лагеря, спортивные базы отдыха.</a:t>
            </a:r>
          </a:p>
        </p:txBody>
      </p:sp>
      <p:pic>
        <p:nvPicPr>
          <p:cNvPr id="6" name="Содержимое 5" descr="баланкул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142984"/>
            <a:ext cx="4000528" cy="48577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14356"/>
          </a:xfrm>
        </p:spPr>
        <p:txBody>
          <a:bodyPr>
            <a:normAutofit/>
          </a:bodyPr>
          <a:lstStyle/>
          <a:p>
            <a:r>
              <a:rPr lang="ru-RU" sz="4000" b="1" dirty="0"/>
              <a:t>Озеро </a:t>
            </a:r>
            <a:r>
              <a:rPr lang="ru-RU" sz="4000" b="1" dirty="0" err="1"/>
              <a:t>Тус</a:t>
            </a:r>
            <a:r>
              <a:rPr lang="ru-RU" sz="4000" b="1" dirty="0"/>
              <a:t> 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785794"/>
            <a:ext cx="4038600" cy="52244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Вода здесь настолько </a:t>
            </a:r>
            <a:r>
              <a:rPr lang="ru-RU" b="1" dirty="0" smtClean="0"/>
              <a:t>солёная, </a:t>
            </a:r>
            <a:r>
              <a:rPr lang="ru-RU" b="1" dirty="0"/>
              <a:t>что можно спокойно читать газету, лежа на поверхности. </a:t>
            </a:r>
          </a:p>
          <a:p>
            <a:pPr>
              <a:lnSpc>
                <a:spcPct val="90000"/>
              </a:lnSpc>
            </a:pPr>
            <a:r>
              <a:rPr lang="ru-RU" b="1" dirty="0"/>
              <a:t>Озеро </a:t>
            </a:r>
            <a:r>
              <a:rPr lang="ru-RU" b="1" dirty="0" err="1"/>
              <a:t>Тус</a:t>
            </a:r>
            <a:r>
              <a:rPr lang="ru-RU" b="1" dirty="0"/>
              <a:t> хакасы называют «аналогом Мертвого моря</a:t>
            </a:r>
            <a:r>
              <a:rPr lang="ru-RU" b="1" dirty="0" smtClean="0"/>
              <a:t>». На </a:t>
            </a:r>
            <a:r>
              <a:rPr lang="ru-RU" b="1" dirty="0"/>
              <a:t>берегу озера находится база отдыха «</a:t>
            </a:r>
            <a:r>
              <a:rPr lang="ru-RU" b="1" dirty="0" err="1"/>
              <a:t>Тус</a:t>
            </a:r>
            <a:r>
              <a:rPr lang="ru-RU" b="1" dirty="0"/>
              <a:t>». </a:t>
            </a:r>
          </a:p>
        </p:txBody>
      </p:sp>
      <p:pic>
        <p:nvPicPr>
          <p:cNvPr id="7" name="Рисунок 6" descr="тус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642918"/>
            <a:ext cx="3857652" cy="2571768"/>
          </a:xfrm>
          <a:prstGeom prst="rect">
            <a:avLst/>
          </a:prstGeom>
        </p:spPr>
      </p:pic>
      <p:pic>
        <p:nvPicPr>
          <p:cNvPr id="8" name="Рисунок 7" descr="тус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357562"/>
            <a:ext cx="4095747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Ивановские озера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00108"/>
            <a:ext cx="4038600" cy="55245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/>
              <a:t>Одно из самых известных и живописнейших мест в Хакасии.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Озёра </a:t>
            </a:r>
            <a:r>
              <a:rPr lang="ru-RU" sz="2400" b="1" dirty="0"/>
              <a:t>питаются ледником и талыми </a:t>
            </a:r>
            <a:r>
              <a:rPr lang="ru-RU" sz="2400" b="1" dirty="0" smtClean="0"/>
              <a:t>водами. Снежники </a:t>
            </a:r>
            <a:r>
              <a:rPr lang="ru-RU" sz="2400" b="1" dirty="0"/>
              <a:t>полностью не тают даже в самый жаркий июльский </a:t>
            </a:r>
            <a:r>
              <a:rPr lang="ru-RU" sz="2400" b="1" dirty="0" smtClean="0"/>
              <a:t>день. Сюда приезжают </a:t>
            </a:r>
            <a:r>
              <a:rPr lang="ru-RU" sz="2400" b="1" dirty="0"/>
              <a:t>покататься туристы со всей России и даже из-за рубежа.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960812" cy="28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ивановские 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428596" y="785794"/>
            <a:ext cx="4038600" cy="27860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422</Words>
  <PresentationFormat>Экран (4:3)</PresentationFormat>
  <Paragraphs>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Жемчужины хакасских степей</vt:lpstr>
      <vt:lpstr>Озеро Белё </vt:lpstr>
      <vt:lpstr>Озеро Баланкуль </vt:lpstr>
      <vt:lpstr>Озеро Тус </vt:lpstr>
      <vt:lpstr>Ивановские озера</vt:lpstr>
      <vt:lpstr>Озеро Тагарское </vt:lpstr>
      <vt:lpstr>Озеро Иткуль </vt:lpstr>
      <vt:lpstr>Озеро Ханкуль </vt:lpstr>
      <vt:lpstr>ПТИЦЫ ХАКАСИИ</vt:lpstr>
      <vt:lpstr>Слайд 14</vt:lpstr>
      <vt:lpstr>Слайд 15</vt:lpstr>
      <vt:lpstr>РОЛЬ РАСТЕНИЙ В ЖИЗНИ ВОДОЁМА</vt:lpstr>
      <vt:lpstr>Слайд 17</vt:lpstr>
      <vt:lpstr>Слайд 18</vt:lpstr>
      <vt:lpstr>Слайд 19</vt:lpstr>
      <vt:lpstr>Слайд 20</vt:lpstr>
      <vt:lpstr>Слайд 21</vt:lpstr>
      <vt:lpstr>Слайд 22</vt:lpstr>
      <vt:lpstr> Пищевые цепочки.</vt:lpstr>
      <vt:lpstr>Озеро – это природное сообщество, в котором, как и во всей природе все взаимосвязано. Нарушение таких связей ведет к необратимым последствиям.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20</cp:revision>
  <dcterms:modified xsi:type="dcterms:W3CDTF">2013-03-20T15:12:38Z</dcterms:modified>
</cp:coreProperties>
</file>