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720F970-8576-4B28-8AEC-F43EC2735450}" type="datetimeFigureOut">
              <a:rPr lang="ru-RU"/>
              <a:pPr>
                <a:defRPr/>
              </a:pPr>
              <a:t>19.06.2015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902525-AFF4-4B7A-9C34-D0F980280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447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C1FCC-E1C3-4BDD-A412-C8A3E8B99D05}" type="datetimeFigureOut">
              <a:rPr lang="ru-RU"/>
              <a:pPr>
                <a:defRPr/>
              </a:pPr>
              <a:t>19.06.2015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CB721-09B3-484E-A5F8-8EBD2818F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46F21-536F-48CB-BBA1-FD3242D15D5D}" type="datetimeFigureOut">
              <a:rPr lang="ru-RU"/>
              <a:pPr>
                <a:defRPr/>
              </a:pPr>
              <a:t>19.06.2015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5E511-AB0F-4929-9AD7-C6CF03147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2875C-1FD9-4EBF-8383-1BDB97A54C70}" type="datetimeFigureOut">
              <a:rPr lang="ru-RU"/>
              <a:pPr>
                <a:defRPr/>
              </a:pPr>
              <a:t>19.06.2015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02B4F-CC26-4667-8EF4-E14E20269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D1973-BB9A-4664-8A2B-6D3361956F21}" type="datetimeFigureOut">
              <a:rPr lang="ru-RU"/>
              <a:pPr>
                <a:defRPr/>
              </a:pPr>
              <a:t>19.06.2015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86B86-DCBD-4876-84E2-2108AAFE4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AE5CD-DED3-4504-AC12-310DE16BBDBC}" type="datetimeFigureOut">
              <a:rPr lang="ru-RU"/>
              <a:pPr>
                <a:defRPr/>
              </a:pPr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81F86-84BD-43CC-B4A4-350D5F500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BC6C6-F1D3-456A-BE47-42F245B56502}" type="datetimeFigureOut">
              <a:rPr lang="ru-RU"/>
              <a:pPr>
                <a:defRPr/>
              </a:pPr>
              <a:t>19.06.2015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69111-1CF2-47A4-9082-7E4CA4330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305FE-8FD8-4699-AE39-4771717650CF}" type="datetimeFigureOut">
              <a:rPr lang="ru-RU"/>
              <a:pPr>
                <a:defRPr/>
              </a:pPr>
              <a:t>19.06.2015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CE052-7C0A-4F60-9A6B-DC144EDE2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66B22-F16D-4A0C-BC45-C6030257CDA0}" type="datetimeFigureOut">
              <a:rPr lang="ru-RU"/>
              <a:pPr>
                <a:defRPr/>
              </a:pPr>
              <a:t>19.06.2015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2B7E4-07E3-48BD-A32E-781FED152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DCB90-2E6A-419C-A619-864F913A5289}" type="datetimeFigureOut">
              <a:rPr lang="ru-RU"/>
              <a:pPr>
                <a:defRPr/>
              </a:pPr>
              <a:t>19.06.2015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D0761-F991-49FA-BB62-994CF474D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D0F70-08F9-4B29-BB64-F79CE2410E6A}" type="datetimeFigureOut">
              <a:rPr lang="ru-RU"/>
              <a:pPr>
                <a:defRPr/>
              </a:pPr>
              <a:t>19.06.2015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B4BCD-F0F2-442E-8654-2710C89B3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FABDE-197B-45E7-B950-032AFB05D9BC}" type="datetimeFigureOut">
              <a:rPr lang="ru-RU"/>
              <a:pPr>
                <a:defRPr/>
              </a:pPr>
              <a:t>19.06.2015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F1D97-8F22-45ED-A2C1-35BF7F93E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579AC2-E7C9-4913-98B4-B03B805D7BBB}" type="datetimeFigureOut">
              <a:rPr lang="ru-RU"/>
              <a:pPr>
                <a:defRPr/>
              </a:pPr>
              <a:t>19.06.2015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3960B7-DBB4-43E2-942E-96B513226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40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ГОУ КАДЕТСКАЯ ШКОЛА-ИНТЕРНАТ №8    «МОСКОВСКИЙ КАДЕТСКИЙ КОРПУС </a:t>
            </a:r>
            <a:r>
              <a:rPr lang="ru-RU" dirty="0" err="1" smtClean="0"/>
              <a:t>ЮСТИЦИи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endParaRPr lang="ru-RU" smtClean="0"/>
          </a:p>
          <a:p>
            <a:r>
              <a:rPr lang="ru-RU" smtClean="0"/>
              <a:t>ОТДЕЛЕНИЕ    САМБО</a:t>
            </a:r>
          </a:p>
        </p:txBody>
      </p:sp>
    </p:spTree>
  </p:cSld>
  <p:clrMapOvr>
    <a:masterClrMapping/>
  </p:clrMapOvr>
  <p:transition spd="slow" advTm="12667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Первые соревнования в которых участвует каждый начинающий самбист – «открытый ковёр»</a:t>
            </a:r>
            <a:br>
              <a:rPr lang="ru-RU" sz="2400" dirty="0" smtClean="0"/>
            </a:br>
            <a:r>
              <a:rPr lang="ru-RU" sz="2400" dirty="0" smtClean="0"/>
              <a:t>И не всегда этот опыт удачный.</a:t>
            </a:r>
            <a:endParaRPr lang="ru-RU" sz="2400" dirty="0"/>
          </a:p>
        </p:txBody>
      </p:sp>
      <p:pic>
        <p:nvPicPr>
          <p:cNvPr id="23555" name="Содержимое 5" descr="DSC_004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187624" y="1556792"/>
            <a:ext cx="6984776" cy="4752528"/>
          </a:xfr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9922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Для тех же, кто находит в себе силы остаться и работать над собой - невозможное становится возможным</a:t>
            </a:r>
            <a:endParaRPr lang="ru-RU" sz="2400" dirty="0"/>
          </a:p>
        </p:txBody>
      </p:sp>
      <p:pic>
        <p:nvPicPr>
          <p:cNvPr id="24578" name="Содержимое 4" descr="DSC_0009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520950"/>
            <a:ext cx="4038600" cy="2684463"/>
          </a:xfrm>
        </p:spPr>
      </p:pic>
      <p:pic>
        <p:nvPicPr>
          <p:cNvPr id="24579" name="Содержимое 5" descr="DSC_0014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520950"/>
            <a:ext cx="4038600" cy="2684463"/>
          </a:xfrm>
        </p:spPr>
      </p:pic>
    </p:spTree>
  </p:cSld>
  <p:clrMapOvr>
    <a:masterClrMapping/>
  </p:clrMapOvr>
  <p:transition spd="slow" advTm="15491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Наши достижения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750" y="3143250"/>
            <a:ext cx="7086600" cy="1849438"/>
          </a:xfrm>
        </p:spPr>
        <p:txBody>
          <a:bodyPr>
            <a:normAutofit/>
          </a:bodyPr>
          <a:lstStyle/>
          <a:p>
            <a:pPr marL="73025">
              <a:lnSpc>
                <a:spcPct val="90000"/>
              </a:lnSpc>
            </a:pPr>
            <a:r>
              <a:rPr lang="ru-RU" smtClean="0"/>
              <a:t>     Наши воспитанники всё чаще и чаще становятся призёрами различных соревнований как по самбо, так и дзюдо, выполняют юношеские и спортивные разряды. Этому способствует участие в сборах и тренировках, на базе  ЦО «Самбо-70», где приобретают  незаменимый опыт учась у ведущих борцов г. Москвы.</a:t>
            </a:r>
          </a:p>
        </p:txBody>
      </p:sp>
    </p:spTree>
  </p:cSld>
  <p:clrMapOvr>
    <a:masterClrMapping/>
  </p:clrMapOvr>
  <p:transition spd="slow" advTm="23681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С 2007 года заключив договор о дополнительном образовании с Центром  Образования «САМБО-70» в нашем корпусе открылось отделение </a:t>
            </a:r>
            <a:r>
              <a:rPr lang="ru-RU" sz="3200" u="sng" dirty="0" smtClean="0"/>
              <a:t>самбо.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Борьба самбо является прикладным видом спорта, актуальность занятий которым повышается для кадетов не желающих в дальнейшем снимать форму.</a:t>
            </a:r>
            <a:endParaRPr lang="ru-RU" sz="3200" dirty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500063" y="1143000"/>
            <a:ext cx="8229600" cy="4708525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slow" advTm="20171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Тренировочные занятия проводит: мастер спорта по самбо и дзюдо, тренер первой категории Громов Сергей Сергеевич</a:t>
            </a:r>
            <a:endParaRPr lang="ru-RU" sz="2800" dirty="0"/>
          </a:p>
        </p:txBody>
      </p:sp>
      <p:pic>
        <p:nvPicPr>
          <p:cNvPr id="16386" name="Содержимое 5" descr="DSC_001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5656" y="1647825"/>
            <a:ext cx="3960440" cy="5021535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Tm="11326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А также мастер спорта по самбо и дзюдо, тренер первой категории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err="1" smtClean="0"/>
              <a:t>Корниенко</a:t>
            </a:r>
            <a:r>
              <a:rPr lang="ru-RU" sz="2800" dirty="0" smtClean="0"/>
              <a:t> Максим Александрович</a:t>
            </a:r>
            <a:endParaRPr lang="ru-RU" sz="2800" dirty="0"/>
          </a:p>
        </p:txBody>
      </p:sp>
      <p:pic>
        <p:nvPicPr>
          <p:cNvPr id="17410" name="Содержимое 3" descr="CIMG081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06700" y="1600200"/>
            <a:ext cx="3530600" cy="4708525"/>
          </a:xfrm>
        </p:spPr>
      </p:pic>
    </p:spTree>
  </p:cSld>
  <p:clrMapOvr>
    <a:masterClrMapping/>
  </p:clrMapOvr>
  <p:transition spd="slow" advTm="8643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Цели и задачи</a:t>
            </a:r>
            <a:endParaRPr lang="ru-RU" sz="2800" b="1" dirty="0"/>
          </a:p>
        </p:txBody>
      </p:sp>
      <p:sp>
        <p:nvSpPr>
          <p:cNvPr id="18434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smtClean="0"/>
              <a:t>Основными задачами  тренировочной и соревновательной деятельности является отвлечение от вредных и пагубных привычек поглощающих молодёжь. Формирование личностных качеств таких как сила воли, мужество, сила духа, дисциплина и характер. </a:t>
            </a:r>
          </a:p>
          <a:p>
            <a:r>
              <a:rPr lang="ru-RU" sz="1800" smtClean="0"/>
              <a:t> </a:t>
            </a:r>
          </a:p>
        </p:txBody>
      </p:sp>
      <p:pic>
        <p:nvPicPr>
          <p:cNvPr id="18435" name="Содержимое 7" descr="DSC_004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5050" y="1500188"/>
            <a:ext cx="5111750" cy="3398837"/>
          </a:xfrm>
        </p:spPr>
      </p:pic>
    </p:spTree>
  </p:cSld>
  <p:clrMapOvr>
    <a:masterClrMapping/>
  </p:clrMapOvr>
  <p:transition spd="slow" advTm="18065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каждую тренировку включается изучение акробатических упражнений </a:t>
            </a:r>
            <a:endParaRPr lang="ru-RU" dirty="0"/>
          </a:p>
        </p:txBody>
      </p:sp>
      <p:sp>
        <p:nvSpPr>
          <p:cNvPr id="19458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smtClean="0"/>
              <a:t>     </a:t>
            </a:r>
            <a:r>
              <a:rPr lang="ru-RU" sz="2000" u="sng" smtClean="0"/>
              <a:t>Акробатика</a:t>
            </a:r>
            <a:r>
              <a:rPr lang="ru-RU" sz="2000" smtClean="0"/>
              <a:t> учит управлять своим телом, поэтому она является важнейшем элементом тренировки борца, особенно в период начальной подготовки.</a:t>
            </a:r>
          </a:p>
          <a:p>
            <a:r>
              <a:rPr lang="ru-RU" sz="2000" smtClean="0"/>
              <a:t>     На данном снимке представлено упражнение </a:t>
            </a:r>
            <a:r>
              <a:rPr lang="ru-RU" sz="2000" u="sng" smtClean="0"/>
              <a:t>кувырок вперёд без помощи рук</a:t>
            </a:r>
            <a:r>
              <a:rPr lang="ru-RU" sz="2000" smtClean="0"/>
              <a:t>.</a:t>
            </a:r>
          </a:p>
        </p:txBody>
      </p:sp>
      <p:pic>
        <p:nvPicPr>
          <p:cNvPr id="19459" name="Содержимое 4" descr="CIMG080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</p:spTree>
  </p:cSld>
  <p:clrMapOvr>
    <a:masterClrMapping/>
  </p:clrMapOvr>
  <p:transition spd="slow" advTm="15491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Татами достаточно жёсткое покрытие.</a:t>
            </a:r>
            <a:br>
              <a:rPr lang="ru-RU" sz="2400" dirty="0" smtClean="0"/>
            </a:br>
            <a:r>
              <a:rPr lang="ru-RU" sz="2400" dirty="0" smtClean="0"/>
              <a:t>К изучению бросков можно переходить только после сдачи зачётов по группировке и </a:t>
            </a:r>
            <a:r>
              <a:rPr lang="ru-RU" sz="2400" dirty="0" err="1" smtClean="0"/>
              <a:t>самостраховке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0482" name="Содержимое 4" descr="CIMG081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33513" y="1600200"/>
            <a:ext cx="6276975" cy="4708525"/>
          </a:xfrm>
        </p:spPr>
      </p:pic>
    </p:spTree>
  </p:cSld>
  <p:clrMapOvr>
    <a:masterClrMapping/>
  </p:clrMapOvr>
  <p:transition spd="slow" advTm="11264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Особо сложные броски такие как </a:t>
            </a:r>
            <a:r>
              <a:rPr lang="ru-RU" sz="2400" u="sng" dirty="0" smtClean="0"/>
              <a:t>подсад с падением </a:t>
            </a:r>
            <a:r>
              <a:rPr lang="ru-RU" sz="2400" dirty="0" smtClean="0"/>
              <a:t>ребята учатся выполнять на мягких матах</a:t>
            </a:r>
            <a:endParaRPr lang="ru-RU" sz="2400" dirty="0"/>
          </a:p>
        </p:txBody>
      </p:sp>
      <p:pic>
        <p:nvPicPr>
          <p:cNvPr id="21507" name="Содержимое 5" descr="CIMG0808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987824" y="1700808"/>
            <a:ext cx="4176464" cy="4525963"/>
          </a:xfr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7551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Общая физическая подготовка определяет технические способности</a:t>
            </a:r>
            <a:endParaRPr lang="ru-RU" sz="2000" dirty="0"/>
          </a:p>
        </p:txBody>
      </p:sp>
      <p:sp>
        <p:nvSpPr>
          <p:cNvPr id="22530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smtClean="0"/>
              <a:t>     </a:t>
            </a:r>
          </a:p>
          <a:p>
            <a:endParaRPr lang="ru-RU" sz="2000" smtClean="0"/>
          </a:p>
          <a:p>
            <a:endParaRPr lang="ru-RU" sz="2000" smtClean="0"/>
          </a:p>
          <a:p>
            <a:r>
              <a:rPr lang="ru-RU" sz="2000" smtClean="0"/>
              <a:t>     Развитие физических качеств это особый вид тренировок.</a:t>
            </a:r>
          </a:p>
        </p:txBody>
      </p:sp>
      <p:pic>
        <p:nvPicPr>
          <p:cNvPr id="22531" name="Содержимое 4" descr="P101004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35413" y="273050"/>
            <a:ext cx="4391025" cy="5853113"/>
          </a:xfrm>
        </p:spPr>
      </p:pic>
    </p:spTree>
  </p:cSld>
  <p:clrMapOvr>
    <a:masterClrMapping/>
  </p:clrMapOvr>
  <p:transition spd="slow" advTm="7847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213</TotalTime>
  <Words>259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ГОУ КАДЕТСКАЯ ШКОЛА-ИНТЕРНАТ №8    «МОСКОВСКИЙ КАДЕТСКИЙ КОРПУС ЮСТИЦИи»</vt:lpstr>
      <vt:lpstr>С 2007 года заключив договор о дополнительном образовании с Центром  Образования «САМБО-70» в нашем корпусе открылось отделение самбо. Борьба самбо является прикладным видом спорта, актуальность занятий которым повышается для кадетов не желающих в дальнейшем снимать форму.</vt:lpstr>
      <vt:lpstr>Тренировочные занятия проводит: мастер спорта по самбо и дзюдо, тренер первой категории Громов Сергей Сергеевич</vt:lpstr>
      <vt:lpstr>А также мастер спорта по самбо и дзюдо, тренер первой категории  Корниенко Максим Александрович</vt:lpstr>
      <vt:lpstr>Цели и задачи</vt:lpstr>
      <vt:lpstr>В каждую тренировку включается изучение акробатических упражнений </vt:lpstr>
      <vt:lpstr>Татами достаточно жёсткое покрытие. К изучению бросков можно переходить только после сдачи зачётов по группировке и самостраховке.</vt:lpstr>
      <vt:lpstr>Особо сложные броски такие как подсад с падением ребята учатся выполнять на мягких матах</vt:lpstr>
      <vt:lpstr>Общая физическая подготовка определяет технические способности</vt:lpstr>
      <vt:lpstr>Первые соревнования в которых участвует каждый начинающий самбист – «открытый ковёр» И не всегда этот опыт удачный.</vt:lpstr>
      <vt:lpstr>Для тех же, кто находит в себе силы остаться и работать над собой - невозможное становится возможным</vt:lpstr>
      <vt:lpstr>Наши достижения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МОСКОВСКИЙ КАДЕТСКИЙ КОРПУС МИНИСТЕРСТВА ЮСТИЦИЙ РОССИЙСКОЙ ФЕДЕРАЦИИ</dc:title>
  <dc:creator>Grom</dc:creator>
  <cp:lastModifiedBy>user</cp:lastModifiedBy>
  <cp:revision>24</cp:revision>
  <dcterms:created xsi:type="dcterms:W3CDTF">2010-03-29T20:10:50Z</dcterms:created>
  <dcterms:modified xsi:type="dcterms:W3CDTF">2015-06-19T09:31:56Z</dcterms:modified>
</cp:coreProperties>
</file>