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703D-BD36-474E-9C60-A3278DF052D6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0BA-901D-428D-ACE8-326CF7051D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703D-BD36-474E-9C60-A3278DF052D6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0BA-901D-428D-ACE8-326CF7051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703D-BD36-474E-9C60-A3278DF052D6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0BA-901D-428D-ACE8-326CF7051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703D-BD36-474E-9C60-A3278DF052D6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0BA-901D-428D-ACE8-326CF7051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703D-BD36-474E-9C60-A3278DF052D6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2ED0BA-901D-428D-ACE8-326CF7051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703D-BD36-474E-9C60-A3278DF052D6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0BA-901D-428D-ACE8-326CF7051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703D-BD36-474E-9C60-A3278DF052D6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0BA-901D-428D-ACE8-326CF7051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703D-BD36-474E-9C60-A3278DF052D6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0BA-901D-428D-ACE8-326CF7051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703D-BD36-474E-9C60-A3278DF052D6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0BA-901D-428D-ACE8-326CF7051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703D-BD36-474E-9C60-A3278DF052D6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0BA-901D-428D-ACE8-326CF7051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703D-BD36-474E-9C60-A3278DF052D6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0BA-901D-428D-ACE8-326CF7051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45703D-BD36-474E-9C60-A3278DF052D6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2ED0BA-901D-428D-ACE8-326CF7051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980728" y="3068960"/>
            <a:ext cx="216024" cy="21602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88525303_3869930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 spd="slow" advTm="6084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60648"/>
            <a:ext cx="6912768" cy="6336704"/>
          </a:xfrm>
          <a:prstGeom prst="rect">
            <a:avLst/>
          </a:prstGeom>
        </p:spPr>
      </p:pic>
    </p:spTree>
  </p:cSld>
  <p:clrMapOvr>
    <a:masterClrMapping/>
  </p:clrMapOvr>
  <p:transition spd="slow" advTm="12714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35Jf_Jz8G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04664"/>
            <a:ext cx="7560840" cy="5832647"/>
          </a:xfrm>
          <a:prstGeom prst="rect">
            <a:avLst/>
          </a:prstGeom>
        </p:spPr>
      </p:pic>
    </p:spTree>
  </p:cSld>
  <p:clrMapOvr>
    <a:masterClrMapping/>
  </p:clrMapOvr>
  <p:transition spd="slow" advTm="13588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76672"/>
            <a:ext cx="7416824" cy="5832648"/>
          </a:xfrm>
          <a:prstGeom prst="rect">
            <a:avLst/>
          </a:prstGeom>
        </p:spPr>
      </p:pic>
    </p:spTree>
  </p:cSld>
  <p:clrMapOvr>
    <a:masterClrMapping/>
  </p:clrMapOvr>
  <p:transition spd="slow" advTm="14399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05445982_ar3292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0648"/>
            <a:ext cx="6768752" cy="6264696"/>
          </a:xfrm>
          <a:prstGeom prst="rect">
            <a:avLst/>
          </a:prstGeom>
        </p:spPr>
      </p:pic>
    </p:spTree>
  </p:cSld>
  <p:clrMapOvr>
    <a:masterClrMapping/>
  </p:clrMapOvr>
  <p:transition spd="slow" advTm="13338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_70778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04664"/>
            <a:ext cx="7560840" cy="6048672"/>
          </a:xfrm>
          <a:prstGeom prst="rect">
            <a:avLst/>
          </a:prstGeom>
        </p:spPr>
      </p:pic>
    </p:spTree>
  </p:cSld>
  <p:clrMapOvr>
    <a:masterClrMapping/>
  </p:clrMapOvr>
  <p:transition spd="slow" advTm="1379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2013-11-14T04:35:02Z</dcterms:created>
  <dcterms:modified xsi:type="dcterms:W3CDTF">2013-11-14T10:14:05Z</dcterms:modified>
</cp:coreProperties>
</file>