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0D760-BE6A-447F-9CD3-C7AD89CAC57B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F2C7-E9A9-483B-93A0-ED97B746E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2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2D1A-22B4-423D-BD15-D12A52D1E0B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78F6-B9FA-4FEE-9504-E307ECAC7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078F6-B9FA-4FEE-9504-E307ECAC79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8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7724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«Викторина  по русским народным сказкам»</a:t>
            </a:r>
            <a:r>
              <a:rPr lang="ru-RU" sz="3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ИКТ</a:t>
            </a:r>
            <a:r>
              <a:rPr lang="ru-RU" sz="3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600" b="1" dirty="0">
                <a:latin typeface="Calibri"/>
                <a:ea typeface="Calibri"/>
                <a:cs typeface="Times New Roman"/>
              </a:rPr>
            </a:br>
            <a:r>
              <a:rPr lang="ru-RU" sz="3600" b="1" i="1" dirty="0">
                <a:latin typeface="Times New Roman"/>
                <a:ea typeface="Calibri"/>
                <a:cs typeface="Times New Roman"/>
              </a:rPr>
              <a:t>Конспект развлечения в  подготовительной группе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 Фалько О.Е.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Заюшкин</a:t>
            </a:r>
            <a:r>
              <a:rPr lang="ru-RU" dirty="0"/>
              <a:t> домик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73E87"/>
                </a:solidFill>
              </a:rPr>
              <a:t>«</a:t>
            </a:r>
            <a:r>
              <a:rPr lang="ru-RU" dirty="0" err="1" smtClean="0">
                <a:solidFill>
                  <a:srgbClr val="073E87"/>
                </a:solidFill>
              </a:rPr>
              <a:t>Заюшкина</a:t>
            </a:r>
            <a:r>
              <a:rPr lang="ru-RU" dirty="0" smtClean="0">
                <a:solidFill>
                  <a:srgbClr val="073E87"/>
                </a:solidFill>
              </a:rPr>
              <a:t> избушка»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!!!!!!для учебы\2 й курс\для портфолио\викторина по сказкам\2012-11-19_14-13-24_57712511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783268" cy="30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Царевна Индюшка»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smtClean="0"/>
              <a:t>Царевна Лягушка» </a:t>
            </a:r>
            <a:endParaRPr lang="ru-RU" dirty="0"/>
          </a:p>
        </p:txBody>
      </p:sp>
      <p:pic>
        <p:nvPicPr>
          <p:cNvPr id="10242" name="Picture 2" descr="C:\!!!!!!для учебы\2 й курс\для портфолио\викторина по сказкам\b74d9d7a668623e1dbd5b14fadf49fd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384376" cy="40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Назови художника»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2771800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Владимир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Михайлович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Конашевич</a:t>
            </a:r>
          </a:p>
          <a:p>
            <a:pPr marL="0" indent="0">
              <a:buNone/>
            </a:pP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996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Arial"/>
              </a:rPr>
              <a:t>Сказка о мертвой царевне и о семи богатырях</a:t>
            </a:r>
            <a:endParaRPr lang="ru-RU" sz="3600" b="1" i="0" dirty="0">
              <a:solidFill>
                <a:srgbClr val="333333"/>
              </a:solidFill>
              <a:effectLst/>
              <a:latin typeface="Arial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00808"/>
            <a:ext cx="4571999" cy="4838160"/>
          </a:xfrm>
        </p:spPr>
      </p:pic>
      <p:pic>
        <p:nvPicPr>
          <p:cNvPr id="1026" name="Picture 2" descr="C:\!!!!!!для учебы\для портфолио\викторина по сказкам\kkKB6LPXR-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23320"/>
            <a:ext cx="1800200" cy="27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1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364523" y="2132856"/>
            <a:ext cx="4103312" cy="1109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/>
              <a:t>Евгений Михайлович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err="1" smtClean="0"/>
              <a:t>Рачёв</a:t>
            </a:r>
            <a:endParaRPr lang="ru-RU" sz="3200" b="1" dirty="0"/>
          </a:p>
        </p:txBody>
      </p:sp>
      <p:pic>
        <p:nvPicPr>
          <p:cNvPr id="2050" name="Picture 2" descr="C:\!!!!!!для учебы\для портфолио\викторина по сказкам\Rache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536231" cy="33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3356992"/>
            <a:ext cx="3463297" cy="2117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330066"/>
                </a:solidFill>
              </a:rPr>
              <a:t>Лисичка-сестричка и серый волк</a:t>
            </a:r>
          </a:p>
          <a:p>
            <a:endParaRPr lang="ru-RU" dirty="0"/>
          </a:p>
        </p:txBody>
      </p:sp>
      <p:pic>
        <p:nvPicPr>
          <p:cNvPr id="2052" name="Picture 4" descr="C:\!!!!!!для учебы\для портфолио\викторина по сказкам\LisaVolk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576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76672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«Назови художника»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/>
                <a:ea typeface="Calibri"/>
                <a:cs typeface="Times New Roman"/>
              </a:rPr>
              <a:t>«Назови художника»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2492896"/>
            <a:ext cx="3822192" cy="1109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Юрий Алексеевич Васнецов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!!!!!!для учебы\для портфолио\викторина по сказкам\4953fdd9a6d3f3c8eadae89b47895c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591" y="3645024"/>
            <a:ext cx="2381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834082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Царевна - лягушка</a:t>
            </a:r>
            <a:endParaRPr lang="ru-RU" sz="2800" b="1" dirty="0"/>
          </a:p>
        </p:txBody>
      </p:sp>
      <p:pic>
        <p:nvPicPr>
          <p:cNvPr id="5" name="Picture 2" descr="http://s41.radikal.ru/i093/1007/9e/833726b2b5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44" y="2141924"/>
            <a:ext cx="3236175" cy="4463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9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/>
                <a:ea typeface="Calibri"/>
                <a:cs typeface="Times New Roman"/>
              </a:rPr>
              <a:t>«Назови художника»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299594"/>
            <a:ext cx="2165292" cy="3138105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2659558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a typeface="+mj-ea"/>
                <a:cs typeface="+mj-cs"/>
              </a:rPr>
              <a:t>Евгений Иванович </a:t>
            </a:r>
            <a:endParaRPr lang="ru-RU" sz="3200" b="1" dirty="0" smtClean="0">
              <a:ea typeface="+mj-ea"/>
              <a:cs typeface="+mj-cs"/>
            </a:endParaRPr>
          </a:p>
          <a:p>
            <a:r>
              <a:rPr lang="ru-RU" sz="3200" b="1" dirty="0" err="1" smtClean="0">
                <a:ea typeface="+mj-ea"/>
                <a:cs typeface="+mj-cs"/>
              </a:rPr>
              <a:t>Чарушин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845673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Теремок 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9" y="2276872"/>
            <a:ext cx="4286200" cy="4318260"/>
          </a:xfrm>
        </p:spPr>
      </p:pic>
    </p:spTree>
    <p:extLst>
      <p:ext uri="{BB962C8B-B14F-4D97-AF65-F5344CB8AC3E}">
        <p14:creationId xmlns:p14="http://schemas.microsoft.com/office/powerpoint/2010/main" val="15017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«Сказочные загадки»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Колобок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Волк и семеро козлят</a:t>
            </a:r>
            <a:endParaRPr lang="ru-RU" dirty="0"/>
          </a:p>
        </p:txBody>
      </p:sp>
      <p:pic>
        <p:nvPicPr>
          <p:cNvPr id="14338" name="Picture 2" descr="C:\!!!!!!для учебы\2 й курс\для портфолио\викторина по сказкам\1_c9e3f304c3749117250150bddb9b87f6.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819525" cy="26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!!!!!!для учебы\2 й курс\для портфолио\викторина по сказкам\img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998" y="3522612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843" y="3717032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Он от бабушки ушёл,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И от дедушки ушёл,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Песни пел под синим небом,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Для лисы он стал обедом.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37457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Нравом зол, цветом сер,</a:t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>Семерых козлят он съел</a:t>
            </a:r>
            <a:r>
              <a:rPr lang="ru-RU" b="1" dirty="0"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0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«Сказочные загадки»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3822192" cy="639762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Репка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Гуси-лебеди</a:t>
            </a:r>
            <a:endParaRPr lang="ru-RU" dirty="0"/>
          </a:p>
        </p:txBody>
      </p:sp>
      <p:pic>
        <p:nvPicPr>
          <p:cNvPr id="15362" name="Picture 2" descr="C:\!!!!!!для учебы\2 й курс\для портфолио\викторина по сказкам\i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06" y="2924944"/>
            <a:ext cx="40188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!!!!!!для учебы\2 й курс\для портфолио\викторина по сказкам\72907855_1301651061_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72964"/>
            <a:ext cx="40923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40968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Бабушка за дедушку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Ухватилась крепко: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«Ох, никак не вытянуть,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Помогите, детки!»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Добрые помощники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Скоро набегут,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Победит упрямицу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Общий, дружный труд.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500782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У Алёнушки сестрицы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Унесли братишку птицы,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Та с подружками играла,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Братца Ваню проморгала.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9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«Сказочные загадки»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3822192" cy="639762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Три медведя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3822192" cy="639762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Царевна-лягушка</a:t>
            </a:r>
            <a:endParaRPr lang="ru-RU" dirty="0"/>
          </a:p>
        </p:txBody>
      </p:sp>
      <p:pic>
        <p:nvPicPr>
          <p:cNvPr id="16386" name="Picture 2" descr="C:\!!!!!!для учебы\2 й курс\для портфолио\викторина по сказкам\00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66" y="2780928"/>
            <a:ext cx="39993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!!!!!!для учебы\2 й курс\для портфолио\викторина по сказкам\12850162908006385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895" y="340821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492896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Что за гостья в дом пришла 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К трём лесным медведям?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Там поела, попила,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В трёх кроватях поспала,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А хозяева вернулись – </a:t>
            </a:r>
            <a:br>
              <a:rPr lang="ru-RU" sz="2400" b="1" dirty="0">
                <a:latin typeface="Times New Roman"/>
                <a:ea typeface="Calibri"/>
              </a:rPr>
            </a:br>
            <a:r>
              <a:rPr lang="ru-RU" sz="2400" b="1" dirty="0">
                <a:latin typeface="Times New Roman"/>
                <a:ea typeface="Calibri"/>
              </a:rPr>
              <a:t>Еле ноги унесла!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408218"/>
            <a:ext cx="30780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У всех жёнушки как жёны,</a:t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>У него – лягушка,</a:t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>Но в итоге будет рад</a:t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>Этому Ванюша.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982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«Сказочные загадки»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3822192" cy="639762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Теремок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822192" cy="639762"/>
          </a:xfrm>
        </p:spPr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Снегурочка</a:t>
            </a:r>
            <a:endParaRPr lang="ru-RU" dirty="0"/>
          </a:p>
        </p:txBody>
      </p:sp>
      <p:pic>
        <p:nvPicPr>
          <p:cNvPr id="17410" name="Picture 2" descr="C:\!!!!!!для учебы\2 й курс\для портфолио\викторина по сказкам\dCcTNEVVP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48392"/>
            <a:ext cx="40302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!!!!!!для учебы\2 й курс\для портфолио\викторина по сказкам\94031663_large_skazki01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199881" cy="36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852936"/>
            <a:ext cx="3888432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 поле домишко. Нашли в нем приют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Жители леса, и дружно живут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Заяц, норушка, лисица и волк.</a:t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Только медведь развалил…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429000"/>
            <a:ext cx="401419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Эта девочка боится солнца и тепла.</a:t>
            </a:r>
            <a:br>
              <a:rPr lang="ru-RU" sz="2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Times New Roman"/>
                <a:ea typeface="Calibri"/>
                <a:cs typeface="Times New Roman"/>
              </a:rPr>
              <a:t>Почему? Была из снега сделана она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>Узнай персонажей русских народных сказок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2129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Емеля</a:t>
            </a:r>
            <a:endParaRPr lang="ru-RU" sz="2800" b="1" dirty="0"/>
          </a:p>
        </p:txBody>
      </p:sp>
      <p:pic>
        <p:nvPicPr>
          <p:cNvPr id="1026" name="Picture 2" descr="C:\!!!!!!для учебы\2 й курс\для портфолио\викторина по сказкам\2711_html_1c2153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996141" cy="26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3187637"/>
            <a:ext cx="3773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Иванушка-дурачок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Из сказки «Сивка-Бурка»</a:t>
            </a:r>
            <a:endParaRPr lang="ru-RU" sz="2400" dirty="0"/>
          </a:p>
        </p:txBody>
      </p:sp>
      <p:pic>
        <p:nvPicPr>
          <p:cNvPr id="1027" name="Picture 3" descr="C:\!!!!!!для учебы\2 й курс\для портфолио\викторина по сказкам\70115_big_13369972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101" y="1844824"/>
            <a:ext cx="3773918" cy="48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!!!!!!для учебы\2 й курс\для портфолио\викторина по сказкам\0015-015-Ko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93962"/>
            <a:ext cx="688538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!!!!!!для учебы\2 й курс\для портфолио\викторина по сказкам\A9Zb5ynfOZ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1953348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!!!!!!для учебы\2 й курс\для портфолио\викторина по сказкам\A9Zb5ynfOZ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82758"/>
            <a:ext cx="2286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!!!!!!для учебы\2 й курс\для портфолио\викторина по сказкам\A9Zb5ynfOZ8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854636"/>
            <a:ext cx="2160240" cy="18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/>
                <a:ea typeface="Calibri"/>
              </a:rPr>
              <a:t>Узнай персонажей русских народных сказок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618593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Лиса и журавль</a:t>
            </a:r>
            <a:endParaRPr lang="ru-RU" sz="3200" b="1" dirty="0"/>
          </a:p>
        </p:txBody>
      </p:sp>
      <p:pic>
        <p:nvPicPr>
          <p:cNvPr id="2050" name="Picture 2" descr="C:\!!!!!!для учебы\2 й курс\для портфолио\викторина по сказкам\371716_origina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43" y="2413598"/>
            <a:ext cx="4179041" cy="31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3019" y="4330551"/>
            <a:ext cx="3098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Иван-царевич </a:t>
            </a:r>
            <a:r>
              <a:rPr lang="ru-RU" sz="3200" b="1" dirty="0"/>
              <a:t>и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серый </a:t>
            </a:r>
            <a:r>
              <a:rPr lang="ru-RU" sz="3200" b="1" dirty="0"/>
              <a:t>волк</a:t>
            </a:r>
          </a:p>
        </p:txBody>
      </p:sp>
      <p:pic>
        <p:nvPicPr>
          <p:cNvPr id="2051" name="Picture 3" descr="C:\!!!!!!для учебы\2 й курс\для портфолио\викторина по сказкам\110080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49664"/>
            <a:ext cx="4148984" cy="30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/>
                <a:ea typeface="Calibri"/>
              </a:rPr>
              <a:t>Узнай персонажей русских народных сказок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61" y="4005064"/>
            <a:ext cx="46762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Гуси-лебеди</a:t>
            </a:r>
          </a:p>
          <a:p>
            <a:pPr algn="ctr"/>
            <a:r>
              <a:rPr lang="ru-RU" sz="4000" b="1" i="0" dirty="0" smtClean="0">
                <a:effectLst/>
              </a:rPr>
              <a:t>Сестрица Алёнушка</a:t>
            </a:r>
          </a:p>
          <a:p>
            <a:pPr algn="ctr"/>
            <a:r>
              <a:rPr lang="ru-RU" sz="4000" b="1" dirty="0" smtClean="0"/>
              <a:t>И братец Иванушка</a:t>
            </a:r>
            <a:endParaRPr lang="ru-RU" sz="4000" b="1" i="0" dirty="0">
              <a:effectLst/>
            </a:endParaRPr>
          </a:p>
        </p:txBody>
      </p:sp>
      <p:pic>
        <p:nvPicPr>
          <p:cNvPr id="3074" name="Picture 2" descr="C:\!!!!!!для учебы\2 й курс\для портфолио\викторина по сказкам\72907855_1301651061_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91419"/>
            <a:ext cx="4597137" cy="33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7958" y="4095565"/>
            <a:ext cx="39677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44444"/>
                </a:solidFill>
              </a:rPr>
              <a:t>Дед </a:t>
            </a:r>
            <a:r>
              <a:rPr lang="ru-RU" sz="2800" b="1" dirty="0">
                <a:solidFill>
                  <a:srgbClr val="444444"/>
                </a:solidFill>
              </a:rPr>
              <a:t>да </a:t>
            </a:r>
            <a:r>
              <a:rPr lang="ru-RU" sz="2800" b="1" dirty="0" smtClean="0">
                <a:solidFill>
                  <a:srgbClr val="444444"/>
                </a:solidFill>
              </a:rPr>
              <a:t>баба</a:t>
            </a:r>
          </a:p>
          <a:p>
            <a:pPr algn="ctr"/>
            <a:r>
              <a:rPr lang="ru-RU" sz="2800" b="1" dirty="0" smtClean="0">
                <a:solidFill>
                  <a:srgbClr val="444444"/>
                </a:solidFill>
              </a:rPr>
              <a:t>Из сказки </a:t>
            </a:r>
            <a:r>
              <a:rPr lang="ru-RU" sz="2800" b="1" dirty="0"/>
              <a:t>Курочка </a:t>
            </a:r>
            <a:r>
              <a:rPr lang="ru-RU" sz="2800" b="1" dirty="0" smtClean="0"/>
              <a:t>Ряба</a:t>
            </a:r>
            <a:endParaRPr lang="ru-RU" sz="2800" b="1" dirty="0"/>
          </a:p>
        </p:txBody>
      </p:sp>
      <p:pic>
        <p:nvPicPr>
          <p:cNvPr id="3075" name="Picture 3" descr="C:\!!!!!!для учебы\2 й курс\для портфолио\викторина по сказкам\90450242_Skazka_o_Kurochke_Ryab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958" y="2991728"/>
            <a:ext cx="42726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 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Петушок Ряба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- «Петушок Золотой гребешок»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!!!!!!для учебы\2 й курс\для портфолио\викторина по сказкам\f8e5b7bd0eef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952" y="1988840"/>
            <a:ext cx="3554362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Даша и медведь»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«Маша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медведь»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!!!!!!для учебы\2 й курс\для портфолио\викторина по сказкам\3a68d163d8a38d062c8f40459c3f02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196671" cy="40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Волк и семеро ягнят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- «</a:t>
            </a:r>
            <a:r>
              <a:rPr lang="ru-RU" dirty="0"/>
              <a:t>Волк и семеро </a:t>
            </a:r>
            <a:r>
              <a:rPr lang="ru-RU" dirty="0" smtClean="0"/>
              <a:t>козлят»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!!!!!!для учебы\2 й курс\для портфолио\викторина по сказкам\img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4" y="2852937"/>
            <a:ext cx="3978011" cy="29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Утки – лебеди»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 «Гуси </a:t>
            </a:r>
            <a:r>
              <a:rPr lang="ru-RU" dirty="0"/>
              <a:t>– лебеди»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!!!!!!для учебы\2 й курс\для портфолио\викторина по сказкам\gusi-lebed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12186"/>
            <a:ext cx="4399781" cy="35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«Исправь ошибку»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«Лисичка </a:t>
            </a:r>
            <a:r>
              <a:rPr lang="ru-RU" dirty="0"/>
              <a:t>с кастрюлькой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«Лисичка со скалочкой»</a:t>
            </a:r>
            <a:endParaRPr lang="ru-RU" dirty="0"/>
          </a:p>
        </p:txBody>
      </p:sp>
      <p:pic>
        <p:nvPicPr>
          <p:cNvPr id="8194" name="Picture 2" descr="C:\!!!!!!для учебы\2 й курс\для портфолио\викторина по сказкам\исичка-со-скалочкой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236042" cy="37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</TotalTime>
  <Words>264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«Викторина  по русским народным сказкам» С использованием ИКТ Конспект развлечения в  подготовительной группе </vt:lpstr>
      <vt:lpstr>Узнай персонажей русских народных сказок</vt:lpstr>
      <vt:lpstr>Узнай персонажей русских народных сказок</vt:lpstr>
      <vt:lpstr>Узнай персонажей русских народных сказок</vt:lpstr>
      <vt:lpstr> «Исправь ошибку»</vt:lpstr>
      <vt:lpstr>«Исправь ошибку»</vt:lpstr>
      <vt:lpstr>«Исправь ошибку»</vt:lpstr>
      <vt:lpstr>«Исправь ошибку»</vt:lpstr>
      <vt:lpstr>«Исправь ошибку»</vt:lpstr>
      <vt:lpstr>«Исправь ошибку»</vt:lpstr>
      <vt:lpstr>«Исправь ошибку»</vt:lpstr>
      <vt:lpstr> «Назови художника» </vt:lpstr>
      <vt:lpstr> </vt:lpstr>
      <vt:lpstr>«Назови художника»</vt:lpstr>
      <vt:lpstr>«Назови художника»</vt:lpstr>
      <vt:lpstr>«Сказочные загадки»</vt:lpstr>
      <vt:lpstr>«Сказочные загадки»</vt:lpstr>
      <vt:lpstr>«Сказочные загадки»</vt:lpstr>
      <vt:lpstr>«Сказочные загадки»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802158</dc:creator>
  <cp:lastModifiedBy>Фалько Ольга</cp:lastModifiedBy>
  <cp:revision>15</cp:revision>
  <cp:lastPrinted>2014-10-07T19:49:49Z</cp:lastPrinted>
  <dcterms:created xsi:type="dcterms:W3CDTF">2014-10-07T18:09:18Z</dcterms:created>
  <dcterms:modified xsi:type="dcterms:W3CDTF">2016-01-11T18:55:11Z</dcterms:modified>
</cp:coreProperties>
</file>