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3" autoAdjust="0"/>
  </p:normalViewPr>
  <p:slideViewPr>
    <p:cSldViewPr>
      <p:cViewPr varScale="1">
        <p:scale>
          <a:sx n="57" d="100"/>
          <a:sy n="5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732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Сохранение и укрепление здоровья детей как результат профессиональной компетентности педагогов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8062912" cy="1752600"/>
          </a:xfrm>
        </p:spPr>
        <p:txBody>
          <a:bodyPr/>
          <a:lstStyle/>
          <a:p>
            <a:r>
              <a:rPr lang="ru-RU" dirty="0" smtClean="0"/>
              <a:t>Выполнила: воспитатель МБДОУ детского сада №8 «Рябинка» </a:t>
            </a:r>
          </a:p>
          <a:p>
            <a:r>
              <a:rPr lang="ru-RU" dirty="0" smtClean="0"/>
              <a:t>Цуканкова Мария Сергеевна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178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 с раннего возраста обучать детей: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безопасности в домашних условиях;</a:t>
            </a:r>
          </a:p>
          <a:p>
            <a:pPr lvl="0"/>
            <a:r>
              <a:rPr lang="ru-RU" dirty="0" smtClean="0"/>
              <a:t>умению и желанию быть опрятным, аккуратным;</a:t>
            </a:r>
          </a:p>
          <a:p>
            <a:pPr lvl="0"/>
            <a:r>
              <a:rPr lang="ru-RU" dirty="0" smtClean="0"/>
              <a:t>знакомить с правилами общения с животными; </a:t>
            </a:r>
          </a:p>
          <a:p>
            <a:pPr lvl="0"/>
            <a:r>
              <a:rPr lang="ru-RU" dirty="0" smtClean="0"/>
              <a:t>формировать навыки поведения на дороге;</a:t>
            </a:r>
          </a:p>
          <a:p>
            <a:pPr lvl="0"/>
            <a:r>
              <a:rPr lang="ru-RU" dirty="0" smtClean="0"/>
              <a:t>воспитывать осторожность в общении;</a:t>
            </a:r>
          </a:p>
          <a:p>
            <a:pPr lvl="0"/>
            <a:r>
              <a:rPr lang="ru-RU" dirty="0" smtClean="0"/>
              <a:t>закреплять правила поведения на воде, на люду;</a:t>
            </a:r>
          </a:p>
          <a:p>
            <a:pPr lvl="0"/>
            <a:r>
              <a:rPr lang="ru-RU" dirty="0" smtClean="0"/>
              <a:t>развивать эстетический вкус.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– будущее нашего общества.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Алексей\Desktop\det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111" y="1882775"/>
            <a:ext cx="533177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дошкольном образовательном учреждении первостепенной задачей является охрана и укрепление здоровья детей.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педагогов нацелена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поддержание у ребёнка бодрого, жизнерадостного настроения;</a:t>
            </a:r>
          </a:p>
          <a:p>
            <a:r>
              <a:rPr lang="ru-RU" dirty="0" smtClean="0"/>
              <a:t> профилактику негативных эмоций и нервных срывов;</a:t>
            </a:r>
          </a:p>
          <a:p>
            <a:r>
              <a:rPr lang="ru-RU" dirty="0" smtClean="0"/>
              <a:t>совершенствование всех функций организма, полноценное физическое развитие, воспитание интереса к различным доступным видам </a:t>
            </a:r>
            <a:r>
              <a:rPr lang="ru-RU" smtClean="0"/>
              <a:t>двигательной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Физические занятия на улице</a:t>
            </a:r>
            <a:endParaRPr lang="ru-RU" sz="3200" dirty="0"/>
          </a:p>
        </p:txBody>
      </p:sp>
      <p:pic>
        <p:nvPicPr>
          <p:cNvPr id="4" name="Содержимое 3" descr="2014-11-12 10.20.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499992" cy="3132348"/>
          </a:xfrm>
        </p:spPr>
      </p:pic>
      <p:pic>
        <p:nvPicPr>
          <p:cNvPr id="1026" name="Picture 2" descr="D:\работа физ ра\фото 9группа на улице\2014-11-12 10.21.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4644008" cy="3096344"/>
          </a:xfrm>
          <a:prstGeom prst="rect">
            <a:avLst/>
          </a:prstGeom>
          <a:noFill/>
        </p:spPr>
      </p:pic>
      <p:pic>
        <p:nvPicPr>
          <p:cNvPr id="1027" name="Picture 3" descr="D:\работа физ ра\фото 9группа на улице\2014-11-12 10.26.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499992" cy="2996952"/>
          </a:xfrm>
          <a:prstGeom prst="rect">
            <a:avLst/>
          </a:prstGeom>
          <a:noFill/>
        </p:spPr>
      </p:pic>
      <p:pic>
        <p:nvPicPr>
          <p:cNvPr id="1028" name="Picture 4" descr="D:\работа физ ра\фото 9группа на улице\2014-11-12 10.33.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471601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Утренняя гимнастика направлена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оздоровление</a:t>
            </a:r>
          </a:p>
          <a:p>
            <a:r>
              <a:rPr lang="ru-RU" dirty="0" smtClean="0"/>
              <a:t>укрепление</a:t>
            </a:r>
          </a:p>
          <a:p>
            <a:r>
              <a:rPr lang="ru-RU" dirty="0" smtClean="0"/>
              <a:t>повышение функционального уровня систем организма</a:t>
            </a:r>
          </a:p>
          <a:p>
            <a:r>
              <a:rPr lang="ru-RU" dirty="0" smtClean="0"/>
              <a:t>развитие физических качеств и способностей детей</a:t>
            </a:r>
          </a:p>
          <a:p>
            <a:r>
              <a:rPr lang="ru-RU" dirty="0" smtClean="0"/>
              <a:t>закрепление двигательных навыков</a:t>
            </a:r>
            <a:endParaRPr lang="ru-RU" dirty="0"/>
          </a:p>
        </p:txBody>
      </p:sp>
      <p:pic>
        <p:nvPicPr>
          <p:cNvPr id="1027" name="Picture 3" descr="C:\Users\Алексей\Desktop\PIC_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Физкультминутка</a:t>
            </a:r>
          </a:p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Игровая деятельность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лексей\Desktop\zaryadka_v_gru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898404" cy="2923803"/>
          </a:xfrm>
          <a:prstGeom prst="rect">
            <a:avLst/>
          </a:prstGeom>
          <a:noFill/>
        </p:spPr>
      </p:pic>
      <p:pic>
        <p:nvPicPr>
          <p:cNvPr id="1028" name="Picture 4" descr="D:\работа физ ра\5 ГРУППА ПЛАТНИКИ\IMG_20141203_114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2232248" cy="2976330"/>
          </a:xfrm>
          <a:prstGeom prst="rect">
            <a:avLst/>
          </a:prstGeom>
          <a:noFill/>
        </p:spPr>
      </p:pic>
      <p:pic>
        <p:nvPicPr>
          <p:cNvPr id="1029" name="Picture 5" descr="D:\работа физ ра\5 ГРУППА ПЛАТНИКИ\IMG_20141203_114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73016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Народный праздник - Масленица</a:t>
            </a:r>
            <a:endParaRPr lang="ru-RU" dirty="0"/>
          </a:p>
        </p:txBody>
      </p:sp>
      <p:pic>
        <p:nvPicPr>
          <p:cNvPr id="2050" name="Picture 2" descr="D:\работа в ДЕТСКОМ САДУ\фото масленица\20150220_11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05488" y="2225767"/>
            <a:ext cx="4704071" cy="2646040"/>
          </a:xfrm>
          <a:prstGeom prst="rect">
            <a:avLst/>
          </a:prstGeom>
          <a:noFill/>
        </p:spPr>
      </p:pic>
      <p:pic>
        <p:nvPicPr>
          <p:cNvPr id="2051" name="Picture 3" descr="D:\работа в ДЕТСКОМ САДУ\фото масленица\20150220_11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3619056" cy="2035719"/>
          </a:xfrm>
          <a:prstGeom prst="rect">
            <a:avLst/>
          </a:prstGeom>
          <a:noFill/>
        </p:spPr>
      </p:pic>
      <p:pic>
        <p:nvPicPr>
          <p:cNvPr id="2052" name="Picture 4" descr="D:\работа в ДЕТСКОМ САДУ\фото масленица\20150220_113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409645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771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Закаливание - это не только обтирание или обливание, но и повседневные обычные процедуры, не требующие специальной организации, дополнительного времени.</a:t>
            </a:r>
            <a:endParaRPr lang="ru-RU" sz="3200" dirty="0"/>
          </a:p>
        </p:txBody>
      </p:sp>
      <p:pic>
        <p:nvPicPr>
          <p:cNvPr id="3074" name="Picture 2" descr="C:\Users\Алексей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842023" cy="3633788"/>
          </a:xfrm>
          <a:prstGeom prst="rect">
            <a:avLst/>
          </a:prstGeom>
          <a:noFill/>
        </p:spPr>
      </p:pic>
      <p:pic>
        <p:nvPicPr>
          <p:cNvPr id="3075" name="Picture 3" descr="C:\Users\Алексей\Desktop\zakalivan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68260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Совместная деятельность педагогов – детей – родителей позволяет: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повысить эффективность работы по оздоровлению детей;</a:t>
            </a:r>
          </a:p>
          <a:p>
            <a:pPr lvl="0"/>
            <a:r>
              <a:rPr lang="ru-RU" dirty="0" smtClean="0"/>
              <a:t>получить необходимые знания о физическом развитии ребёнка;</a:t>
            </a:r>
          </a:p>
          <a:p>
            <a:pPr lvl="0"/>
            <a:r>
              <a:rPr lang="ru-RU" dirty="0" smtClean="0"/>
              <a:t>сформировать потребность в здоровом образе жизни в своей семье;</a:t>
            </a:r>
          </a:p>
          <a:p>
            <a:pPr lvl="0"/>
            <a:r>
              <a:rPr lang="ru-RU" dirty="0" smtClean="0"/>
              <a:t>снизить «дефицит» положительных эмоций у детей, создать атмосферу праздника при совместной спортивной деятельности;</a:t>
            </a:r>
          </a:p>
          <a:p>
            <a:pPr lvl="0"/>
            <a:r>
              <a:rPr lang="ru-RU" dirty="0" smtClean="0"/>
              <a:t>увидеть, узнать работу детского сада по физическому развитию детей;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1726</TotalTime>
  <Words>251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Сохранение и укрепление здоровья детей как результат профессиональной компетентности педагогов ДОУ </vt:lpstr>
      <vt:lpstr>Слайд 2</vt:lpstr>
      <vt:lpstr>Работа педагогов нацелена на:</vt:lpstr>
      <vt:lpstr>Физические занятия на улице</vt:lpstr>
      <vt:lpstr>Утренняя гимнастика направлена на: </vt:lpstr>
      <vt:lpstr>Слайд 6</vt:lpstr>
      <vt:lpstr>Народный праздник - Масленица</vt:lpstr>
      <vt:lpstr>Закаливание - это не только обтирание или обливание, но и повседневные обычные процедуры, не требующие специальной организации, дополнительного времени.</vt:lpstr>
      <vt:lpstr>Совместная деятельность педагогов – детей – родителей позволяет: </vt:lpstr>
      <vt:lpstr>Необходимо с раннего возраста обучать детей: </vt:lpstr>
      <vt:lpstr>Дети – будущее нашего общества.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и укрепление здоровья детей как результат профессиональной компетентности педагогов ДОУ </dc:title>
  <dc:creator>Алексей</dc:creator>
  <cp:lastModifiedBy>Алексей</cp:lastModifiedBy>
  <cp:revision>62</cp:revision>
  <dcterms:created xsi:type="dcterms:W3CDTF">2015-08-19T09:10:51Z</dcterms:created>
  <dcterms:modified xsi:type="dcterms:W3CDTF">2016-01-17T18:27:35Z</dcterms:modified>
</cp:coreProperties>
</file>