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18C0-FBB6-48EC-98EA-ADF6FCB2CB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6D55-1630-4F2F-8FB4-77CE52983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</a:rPr>
              <a:t>Расставьте ударения</a:t>
            </a:r>
            <a:endParaRPr lang="ru-RU" sz="4800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7072362" cy="4071966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Договор, столяр, предположить, красивее, начал, начала, сливовый, позвонит, облегчить, сирота фарфор, черпать, средства, таможня, премировать, принудить, случай, статуя, хозяева, простыня.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990000"/>
                </a:solidFill>
                <a:latin typeface="Monotype Corsiva" pitchFamily="66" charset="0"/>
              </a:rPr>
              <a:t>Подберите </a:t>
            </a:r>
            <a:r>
              <a:rPr lang="ru-RU" sz="4800" b="1" dirty="0">
                <a:solidFill>
                  <a:srgbClr val="990000"/>
                </a:solidFill>
                <a:latin typeface="Monotype Corsiva" pitchFamily="66" charset="0"/>
              </a:rPr>
              <a:t>предложение</a:t>
            </a:r>
            <a:r>
              <a:rPr lang="ru-RU" b="1" dirty="0">
                <a:solidFill>
                  <a:srgbClr val="990000"/>
                </a:solidFill>
                <a:latin typeface="Monotype Corsiva" pitchFamily="66" charset="0"/>
              </a:rPr>
              <a:t> к схеме</a:t>
            </a: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572428" cy="3138494"/>
          </a:xfrm>
        </p:spPr>
        <p:txBody>
          <a:bodyPr>
            <a:normAutofit fontScale="92500"/>
          </a:bodyPr>
          <a:lstStyle/>
          <a:p>
            <a:pPr marL="1143000" lvl="0" indent="-1143000" algn="l">
              <a:buFont typeface="+mj-lt"/>
              <a:buAutoNum type="arabicPeriod"/>
            </a:pP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[…туда], (где…).</a:t>
            </a:r>
          </a:p>
          <a:p>
            <a:pPr marL="1143000" lvl="0" indent="-1143000" algn="l">
              <a:buFont typeface="+mj-lt"/>
              <a:buAutoNum type="arabicPeriod"/>
            </a:pP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[деревня, (где…)…]. </a:t>
            </a:r>
          </a:p>
          <a:p>
            <a:pPr marL="1143000" lvl="0" indent="-1143000" algn="l">
              <a:buFont typeface="+mj-lt"/>
              <a:buAutoNum type="arabicPeriod"/>
            </a:pPr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[…знаю], (где…).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pPr marL="914400" lvl="0" indent="-914400" algn="l">
              <a:buFont typeface="+mj-lt"/>
              <a:buAutoNum type="arabicPeriod" startAt="3"/>
            </a:pP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</a:rPr>
              <a:t>[       ], (куда…).      </a:t>
            </a:r>
            <a:endParaRPr lang="ru-RU" sz="5400" dirty="0">
              <a:solidFill>
                <a:schemeClr val="accent3">
                  <a:lumMod val="75000"/>
                </a:schemeClr>
              </a:solidFill>
            </a:endParaRPr>
          </a:p>
          <a:p>
            <a:pPr marL="914400" lvl="0" indent="-914400" algn="l">
              <a:buFont typeface="+mj-lt"/>
              <a:buAutoNum type="arabicPeriod" startAt="3"/>
            </a:pP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</a:rPr>
              <a:t>(куда…),  [     ].   </a:t>
            </a:r>
            <a:endParaRPr lang="ru-RU" sz="5400" dirty="0">
              <a:solidFill>
                <a:schemeClr val="accent3">
                  <a:lumMod val="75000"/>
                </a:schemeClr>
              </a:solidFill>
            </a:endParaRPr>
          </a:p>
          <a:p>
            <a:pPr marL="914400" lvl="0" indent="-914400" algn="l">
              <a:buFont typeface="+mj-lt"/>
              <a:buAutoNum type="arabicPeriod" startAt="3"/>
            </a:pP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</a:rPr>
              <a:t>[…дома, (где…)  ].               </a:t>
            </a:r>
            <a:endParaRPr lang="ru-RU" sz="5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858180" cy="5429288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Когда во дворе расцвела светлой пеной сирень, я отправился в путь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Он проснулся, едва показались первые лучи солнца.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Часов в пять, когда спала жара, все оживилось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Словарная работа</a:t>
            </a:r>
            <a:endParaRPr lang="ru-RU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858180" cy="4357718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rgbClr val="FF0000"/>
                </a:solidFill>
              </a:rPr>
              <a:t>ГипОтеза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 научное предположение, выдвигаемое для объяснения каких-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нибудь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явлений;   предположение, требующее подтверждения.</a:t>
            </a:r>
          </a:p>
          <a:p>
            <a:pPr algn="l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ru-RU" b="1" dirty="0" err="1" smtClean="0">
                <a:solidFill>
                  <a:srgbClr val="FF0000"/>
                </a:solidFill>
              </a:rPr>
              <a:t>ОптимАльный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наиболее благоприятный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133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Расставьте ударения</vt:lpstr>
      <vt:lpstr>Подберите предложение к схеме</vt:lpstr>
      <vt:lpstr>Слайд 3</vt:lpstr>
      <vt:lpstr>Слайд 4</vt:lpstr>
      <vt:lpstr>Словарная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Расставьте ударения</dc:title>
  <dc:creator>Admin</dc:creator>
  <cp:lastModifiedBy>Admin</cp:lastModifiedBy>
  <cp:revision>9</cp:revision>
  <dcterms:created xsi:type="dcterms:W3CDTF">2013-11-18T19:51:44Z</dcterms:created>
  <dcterms:modified xsi:type="dcterms:W3CDTF">2013-11-18T20:51:33Z</dcterms:modified>
</cp:coreProperties>
</file>