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5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7" y="-6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0B8C4-C3B7-4486-BD1D-AF9CFED21521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4770B-76C1-4B68-B28D-0DF7E57EDB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4770B-76C1-4B68-B28D-0DF7E57EDBD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3F25D85-78F5-4EEF-A27C-248E72C64936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DB8B1A-141F-4F70-8B37-8AD836E62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 : «Наречие. Повторение и обобщение.»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Цели урока: 1.Обобщение знаний о наречии. 2. Закрепление знаний о значениях наречий, способах образования, 3. Формировать умение выделять наречия в тексте.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2" descr="http://www.obkom.com/mir/kosmos/photos/gagarin-portret-anani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568952" cy="648072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23728" y="836712"/>
            <a:ext cx="4613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Юрий Алексеевич Гагарин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5" y="5949280"/>
            <a:ext cx="698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50 лет со дня первого полета в космос.  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руглая лента лицом вниз 1"/>
          <p:cNvSpPr/>
          <p:nvPr/>
        </p:nvSpPr>
        <p:spPr>
          <a:xfrm>
            <a:off x="395536" y="764704"/>
            <a:ext cx="8208912" cy="5688632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Упражнение 237, страница 170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274320"/>
            <a:ext cx="5472608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 l="65949" t="7517" r="8558" b="72463"/>
          <a:stretch>
            <a:fillRect/>
          </a:stretch>
        </p:blipFill>
        <p:spPr bwMode="auto">
          <a:xfrm>
            <a:off x="3071802" y="1714488"/>
            <a:ext cx="3293118" cy="32147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 l="65800" t="71679" r="8403" b="7966"/>
          <a:stretch>
            <a:fillRect/>
          </a:stretch>
        </p:blipFill>
        <p:spPr bwMode="auto">
          <a:xfrm>
            <a:off x="285720" y="3429000"/>
            <a:ext cx="3143272" cy="30831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Капля 3"/>
          <p:cNvSpPr/>
          <p:nvPr/>
        </p:nvSpPr>
        <p:spPr>
          <a:xfrm>
            <a:off x="8001024" y="5572140"/>
            <a:ext cx="142876" cy="14287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апля 4"/>
          <p:cNvSpPr/>
          <p:nvPr/>
        </p:nvSpPr>
        <p:spPr>
          <a:xfrm>
            <a:off x="7000892" y="5572140"/>
            <a:ext cx="142876" cy="14287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апля 5"/>
          <p:cNvSpPr/>
          <p:nvPr/>
        </p:nvSpPr>
        <p:spPr>
          <a:xfrm>
            <a:off x="7929586" y="5857892"/>
            <a:ext cx="142876" cy="14287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апля 6"/>
          <p:cNvSpPr/>
          <p:nvPr/>
        </p:nvSpPr>
        <p:spPr>
          <a:xfrm>
            <a:off x="7143768" y="5857892"/>
            <a:ext cx="123828" cy="19526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 l="-3226" t="-3226" r="-6452" b="-6452"/>
          <a:stretch>
            <a:fillRect/>
          </a:stretch>
        </p:blipFill>
        <p:spPr bwMode="auto">
          <a:xfrm>
            <a:off x="285720" y="214290"/>
            <a:ext cx="3071834" cy="30718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 l="66322" t="39989" r="8268" b="39570"/>
          <a:stretch>
            <a:fillRect/>
          </a:stretch>
        </p:blipFill>
        <p:spPr bwMode="auto">
          <a:xfrm>
            <a:off x="5857852" y="3284984"/>
            <a:ext cx="3286148" cy="32861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 l="66228" t="18692" r="7137" b="17434"/>
          <a:stretch>
            <a:fillRect/>
          </a:stretch>
        </p:blipFill>
        <p:spPr bwMode="auto">
          <a:xfrm>
            <a:off x="5786446" y="214290"/>
            <a:ext cx="3157163" cy="30718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Капля 11"/>
          <p:cNvSpPr/>
          <p:nvPr/>
        </p:nvSpPr>
        <p:spPr>
          <a:xfrm>
            <a:off x="6660232" y="5517232"/>
            <a:ext cx="142876" cy="14287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апля 12"/>
          <p:cNvSpPr/>
          <p:nvPr/>
        </p:nvSpPr>
        <p:spPr>
          <a:xfrm>
            <a:off x="6876256" y="5877272"/>
            <a:ext cx="140264" cy="21635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апля 13"/>
          <p:cNvSpPr/>
          <p:nvPr/>
        </p:nvSpPr>
        <p:spPr>
          <a:xfrm flipH="1">
            <a:off x="8244408" y="5373216"/>
            <a:ext cx="144015" cy="28803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апля 14"/>
          <p:cNvSpPr/>
          <p:nvPr/>
        </p:nvSpPr>
        <p:spPr>
          <a:xfrm flipV="1">
            <a:off x="8100392" y="5877272"/>
            <a:ext cx="72008" cy="21602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01608" cy="432048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Наречие – неизменяемая часть речи. Отвечает на вопросы  -  КАК? КОГДА? ГДЕ? КУДА? ОТКУДА? СКОЛЬКО?                 В предложении является второстепенным членом предложения.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Вчера(когда?), вокруг(где?), здесь(где?), ловко(как?), вниз(куда?),направо(куда?), сейчас(когда?),справа(где?),</a:t>
            </a:r>
            <a:r>
              <a:rPr lang="ru-RU" sz="3600" dirty="0" err="1" smtClean="0"/>
              <a:t>доволь</a:t>
            </a:r>
            <a:r>
              <a:rPr lang="ru-RU" sz="3600" dirty="0" smtClean="0"/>
              <a:t> -но(как?). </a:t>
            </a:r>
            <a:endParaRPr lang="ru-RU" sz="3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5121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НАРЕЧИЯ обозначают – ВРЕМЯ, МЕСТО И СПОСОБ ДЕЙСТВИЯ.                     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19672" y="2132856"/>
          <a:ext cx="600032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326"/>
              </a:tblGrid>
              <a:tr h="116748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Наречия времени отвечают на вопрос – КОГДА?    вчера, давно,</a:t>
                      </a:r>
                      <a:r>
                        <a:rPr lang="ru-RU" sz="2800" baseline="0" dirty="0" smtClean="0"/>
                        <a:t> вечером.</a:t>
                      </a:r>
                      <a:endParaRPr lang="ru-RU" sz="2800" dirty="0"/>
                    </a:p>
                  </a:txBody>
                  <a:tcPr/>
                </a:tc>
              </a:tr>
              <a:tr h="132314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Наречия места отвечают на вопросы</a:t>
                      </a:r>
                      <a:r>
                        <a:rPr lang="ru-RU" sz="3200" baseline="0" dirty="0" smtClean="0"/>
                        <a:t> – ГДЕ? КУДА? ОТКУДА?   внизу, вниз, снизу. </a:t>
                      </a:r>
                      <a:endParaRPr lang="ru-RU" sz="3200" dirty="0"/>
                    </a:p>
                  </a:txBody>
                  <a:tcPr/>
                </a:tc>
              </a:tr>
              <a:tr h="80426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Наречия способа действия отвечают на вопрос – КАК?    легко, тихо.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2507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Спокойно и важно                                             Идет по перрону                                                      С большим чемоданом                              Большая ворона                                                      А рядом с вороной,                                           Чуть сзади и сбоку                                                 Ее, провожая, шагает сорока.                               И все б это было                                            Совсем хорошо,                                                  Если б их поезд                                                      Давно не ушел. 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3717033"/>
            <a:ext cx="77724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С</a:t>
            </a:r>
            <a:r>
              <a:rPr lang="ru-RU" sz="3200" dirty="0" smtClean="0"/>
              <a:t>начала подумай, потом отвечай.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836712"/>
            <a:ext cx="7772400" cy="1080120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Раньше встанешь, больше сделаешь.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0"/>
          </a:xfrm>
        </p:spPr>
        <p:txBody>
          <a:bodyPr/>
          <a:lstStyle/>
          <a:p>
            <a:r>
              <a:rPr lang="ru-RU" smtClean="0"/>
              <a:t>Наречия делают нашу речь более точной и выразительной ( ясной и понятной).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755576" y="980728"/>
            <a:ext cx="7272808" cy="405760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Упражнение  238, страница 170.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64896" cy="59046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Утром 12 апреля 1961года, как обычно, взошло солнце.                                                                                               На кровати спокойно спал человек, имя которого скоро станет известно всему  миру. Человек открыл глаза и весело  улыбнулся. Он сказал: «Пора вставать, Юра!»          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585</TotalTime>
  <Words>278</Words>
  <Application>Microsoft Office PowerPoint</Application>
  <PresentationFormat>Экран (4:3)</PresentationFormat>
  <Paragraphs>19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Тема : «Наречие. Повторение и обобщение.»</vt:lpstr>
      <vt:lpstr>Наречие – неизменяемая часть речи. Отвечает на вопросы  -  КАК? КОГДА? ГДЕ? КУДА? ОТКУДА? СКОЛЬКО?                 В предложении является второстепенным членом предложения.</vt:lpstr>
      <vt:lpstr>Вчера(когда?), вокруг(где?), здесь(где?), ловко(как?), вниз(куда?),направо(куда?), сейчас(когда?),справа(где?),доволь -но(как?). </vt:lpstr>
      <vt:lpstr>НАРЕЧИЯ обозначают – ВРЕМЯ, МЕСТО И СПОСОБ ДЕЙСТВИЯ.                      </vt:lpstr>
      <vt:lpstr>Спокойно и важно                                             Идет по перрону                                                      С большим чемоданом                              Большая ворона                                                      А рядом с вороной,                                           Чуть сзади и сбоку                                                 Ее, провожая, шагает сорока.                               И все б это было                                            Совсем хорошо,                                                  Если б их поезд                                                      Давно не ушел. </vt:lpstr>
      <vt:lpstr>Сначала подумай, потом отвечай.</vt:lpstr>
      <vt:lpstr>Наречия делают нашу речь более точной и выразительной ( ясной и понятной).</vt:lpstr>
      <vt:lpstr>Слайд 8</vt:lpstr>
      <vt:lpstr>   Утром 12 апреля 1961года, как обычно, взошло солнце.                                                                                               На кровати спокойно спал человек, имя которого скоро станет известно всему  миру. Человек открыл глаза и весело  улыбнулся. Он сказал: «Пора вставать, Юра!»           </vt:lpstr>
      <vt:lpstr>Слайд 10</vt:lpstr>
      <vt:lpstr>Домашнее задание</vt:lpstr>
      <vt:lpstr>Слайд 12</vt:lpstr>
    </vt:vector>
  </TitlesOfParts>
  <Manager>прямова н. ф.</Manager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урока:»Наречие. Повторение и обобщение.»</dc:title>
  <dc:subject>тема урока</dc:subject>
  <dc:creator>admin</dc:creator>
  <cp:lastModifiedBy>admin</cp:lastModifiedBy>
  <cp:revision>52</cp:revision>
  <dcterms:created xsi:type="dcterms:W3CDTF">2011-04-03T11:30:50Z</dcterms:created>
  <dcterms:modified xsi:type="dcterms:W3CDTF">2011-11-28T10:22:21Z</dcterms:modified>
</cp:coreProperties>
</file>