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EF6D5C-0372-461F-BE2A-17033D41FB2E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C769645-3A7A-4B7F-A37D-0A1B8519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597352"/>
            <a:ext cx="7772400" cy="1470025"/>
          </a:xfrm>
        </p:spPr>
        <p:txBody>
          <a:bodyPr/>
          <a:lstStyle/>
          <a:p>
            <a:r>
              <a:rPr lang="ru-RU" dirty="0" smtClean="0"/>
              <a:t>Викторина «О воде»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1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2  0.009 0.14387  0.016 0.14387  C 0.023 0.14387  0.029 0.08392  0.031 0  C 0.034 0.08392  0.04 0.14387  0.047 0.14387  C 0.054 0.14387  0.06 0.08392  0.062 0  C 0.065 0.08392  0.071 0.14387  0.078 0.14387  C 0.085 0.14387  0.092 0.08392  0.094 0  C 0.096 0.08392  0.102 0.14387  0.11 0.14387  C 0.116 0.14387  0.123 0.08392  0.125 0  C 0.127 0.08392  0.134 0.14387  0.141 0.14387  C 0.148 0.14387  0.154 0.08392  0.156 0  C 0.159 0.08392  0.165 0.14387  0.172 0.14387  C 0.179 0.14387  0.185 0.08392  0.188 0  C 0.19 0.08392  0.196 0.14387  0.203 0.14387  C 0.21 0.14387  0.217 0.08392  0.219 0  C 0.221 0.08392  0.227 0.14387  0.235 0.14387  C 0.242 0.14387  0.248 0.08392 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самая целебная вода?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3455427" flipV="1">
            <a:off x="1055220" y="7940254"/>
            <a:ext cx="4666078" cy="3847459"/>
          </a:xfrm>
        </p:spPr>
        <p:txBody>
          <a:bodyPr/>
          <a:lstStyle/>
          <a:p>
            <a:r>
              <a:rPr lang="ru-RU" dirty="0" smtClean="0"/>
              <a:t>Минеральная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890839" cy="489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3 -0.18687 C -0.09948 -0.19589 -0.09566 -0.20398 -0.09323 -0.213 C -0.09357 -0.23728 -0.08819 -0.33765 -0.11024 -0.36887 C -0.11284 -0.38298 -0.11771 -0.3883 -0.12569 -0.39871 C -0.13385 -0.40958 -0.13975 -0.42091 -0.15104 -0.42692 C -0.15833 -0.44149 -0.14878 -0.42392 -0.15816 -0.4364 C -0.16389 -0.44404 -0.16527 -0.45629 -0.16649 -0.46624 C -0.16527 -0.4445 -0.16128 -0.42554 -0.15816 -0.40449 C -0.15902 -0.3927 -0.15798 -0.38021 -0.16093 -0.36887 C -0.16423 -0.35592 -0.175 -0.35014 -0.1835 -0.34806 C -0.18819 -0.3439 -0.19288 -0.34274 -0.19757 -0.33881 C -0.21441 -0.3395 -0.23142 -0.3395 -0.24826 -0.34066 C -0.25017 -0.34089 -0.25225 -0.34089 -0.25382 -0.34251 C -0.2651 -0.35454 -0.24392 -0.34274 -0.25955 -0.35014 C -0.26215 -0.35523 -0.26649 -0.3587 -0.26649 -0.36494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114800"/>
          </a:xfrm>
        </p:spPr>
        <p:txBody>
          <a:bodyPr/>
          <a:lstStyle/>
          <a:p>
            <a:r>
              <a:rPr lang="ru-RU" dirty="0" smtClean="0"/>
              <a:t>Вода и огонь – близкие родственники – в чем их родство?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858000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Вода и огонь - два основных элемента природы или, иными словами, две стихии, которые не могут существовать без кислорода.  Жизнь человека невозможна без Огня и Воды, но в тоже время они могут принести ему несчастье.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4816996" cy="320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548680" y="6858000"/>
            <a:ext cx="8229600" cy="13843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Это- ВОДЯНОЙ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114800"/>
          </a:xfrm>
        </p:spPr>
        <p:txBody>
          <a:bodyPr/>
          <a:lstStyle/>
          <a:p>
            <a:r>
              <a:rPr lang="ru-RU" dirty="0" smtClean="0"/>
              <a:t>В славянской мифологии старик, хозяин воды. Назовите его имя.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89945" cy="34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017E-7 C 0.00573 -0.01804 0.01302 -0.03539 0.01702 -0.05435 C 0.0184 -0.06036 0.0158 -0.06707 0.01563 -0.07331 C 0.01389 -0.12581 0.02153 -0.12674 0.00851 -0.15565 C 0.00313 -0.19242 0.00781 -0.21138 0.0184 -0.24029 C 0.02153 -0.24862 0.02344 -0.25833 0.02691 -0.26642 C 0.03212 -0.27891 0.03941 -0.28816 0.04514 -0.30019 C 0.05087 -0.31244 0.05209 -0.32678 0.05643 -0.33973 C 0.06215 -0.35708 0.06511 -0.3624 0.07188 -0.3772 C 0.07726 -0.38876 0.0783 -0.38298 0.08316 -0.39963 C 0.08698 -0.41305 0.08959 -0.42692 0.09167 -0.44103 C 0.08698 -0.47988 0.09306 -0.47156 0.07622 -0.48775 C 0.07292 -0.49098 0.06979 -0.49445 0.06632 -0.49723 C 0.06285 -0.50023 0.05504 -0.50463 0.05504 -0.50463 C 0.04879 -0.51342 0.0467 -0.52452 0.04236 -0.53469 C 0.04063 -0.53862 0.03663 -0.54602 0.03663 -0.54602 C 0.04045 -0.62396 0.03334 -0.58719 0.04653 -0.61911 C 0.04983 -0.62697 0.05712 -0.64454 0.06354 -0.64732 C 0.06632 -0.64848 0.07188 -0.65102 0.07188 -0.65102 C 0.07604 -0.65657 0.079 -0.65981 0.08455 -0.66235 C 0.06129 -0.63668 0.00695 -0.64732 -0.01406 -0.64732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114800"/>
          </a:xfrm>
        </p:spPr>
        <p:txBody>
          <a:bodyPr/>
          <a:lstStyle/>
          <a:p>
            <a:r>
              <a:rPr lang="ru-RU" dirty="0" smtClean="0"/>
              <a:t> Назовите народные обряды, связанные с водой.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7029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Ответ: Крещение младенца, Обливание водой в день Ивана Купалы, Гадание с помощью воды, Очищение Святой водой и т.п..</a:t>
            </a:r>
            <a:endParaRPr lang="ru-RU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36 -0.07933 C 0.17812 -0.13899 0.19219 -0.07817 0.18819 -0.25393 C 0.18732 -0.28885 0.18107 -0.321 0.17691 -0.35523 C 0.17361 -0.38182 0.17257 -0.40287 0.15712 -0.42276 C 0.15434 -0.43409 0.14982 -0.43617 0.14166 -0.43964 C 0.13941 -0.45144 0.14132 -0.44496 0.13455 -0.45837 C 0.13368 -0.46022 0.13177 -0.46392 0.13177 -0.46369 C 0.13003 -0.47086 0.12517 -0.47687 0.12048 -0.48081 C 0.11215 -0.48798 0.10243 -0.49168 0.09375 -0.49769 C 0.0809 -0.50648 0.09201 -0.50116 0.08246 -0.50532 C 0.07552 -0.51156 0.06632 -0.51503 0.0585 -0.5185 C 0.04948 -0.52243 0.04253 -0.52937 0.03316 -0.53354 C 0.02864 -0.53562 0.02344 -0.53631 0.01909 -0.53909 C 0.01371 -0.54279 0.00764 -0.54464 0.00225 -0.54834 C -0.00052 -0.55019 -0.00347 -0.55204 -0.00625 -0.55412 C -0.00816 -0.55574 -0.00955 -0.55851 -0.01181 -0.55967 C -0.01493 -0.56106 -0.01841 -0.56082 -0.0217 -0.56152 C -0.02882 -0.56476 -0.0342 -0.57054 -0.0415 -0.57285 C -0.04913 -0.57794 -0.05313 -0.58742 -0.06111 -0.59158 C -0.06528 -0.59366 -0.07379 -0.59713 -0.07379 -0.5969 C -0.08386 -0.60638 -0.07275 -0.59737 -0.09497 -0.60477 C -0.10156 -0.60685 -0.10521 -0.61517 -0.11042 -0.6198 C -0.11511 -0.62396 -0.12118 -0.62674 -0.12587 -0.6309 C -0.12709 -0.63182 -0.12761 -0.63391 -0.12882 -0.63483 C -0.13559 -0.63946 -0.14375 -0.63761 -0.15122 -0.63853 C -0.18368 -0.65079 -0.13785 -0.63298 -0.17101 -0.64778 C -0.17934 -0.65148 -0.18629 -0.65264 -0.19358 -0.65911 C -0.19879 -0.66952 -0.2 -0.68247 -0.20209 -0.69473 C -0.20139 -0.69959 -0.20087 -0.7093 -0.19775 -0.71346 C -0.19427 -0.71809 -0.18854 -0.71693 -0.18368 -0.71739 C -0.16962 -0.71855 -0.15556 -0.71855 -0.1415 -0.71924 C -0.12969 -0.72687 -0.14028 -0.72109 -0.11893 -0.72479 C -0.11372 -0.72572 -0.10868 -0.72803 -0.10347 -0.72849 C -0.07483 -0.73057 -0.04618 -0.73104 -0.01754 -0.73219 C -0.01233 -0.73358 -0.00729 -0.73474 -0.00209 -0.73613 C -0.00052 -0.73659 0.00225 -0.73798 0.00225 -0.73774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114800"/>
          </a:xfrm>
        </p:spPr>
        <p:txBody>
          <a:bodyPr/>
          <a:lstStyle/>
          <a:p>
            <a:r>
              <a:rPr lang="ru-RU" b="1" dirty="0" smtClean="0"/>
              <a:t>Назовите имя богатыря, который стал самым сильным благодаря воде?</a:t>
            </a:r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17341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Илья Муромец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7029400"/>
            <a:ext cx="3616796" cy="500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8279 C 0.00746 -0.09482 0.01024 -0.10338 0.01354 -0.11471 C 0.01979 -0.16582 0.01441 -0.21762 0.02066 -0.2685 C 0.02274 -0.3062 0.02066 -0.34991 0.02621 -0.38668 C 0.02569 -0.43663 0.02656 -0.48682 0.02482 -0.53677 C 0.02465 -0.54093 0.02187 -0.54417 0.02066 -0.5481 C 0.02014 -0.54995 0.01962 -0.5518 0.01927 -0.55365 C 0.01562 -0.57331 0.01267 -0.58996 0.00659 -0.60823 C 0.00573 -0.61078 0.00243 -0.62511 0.00243 -0.62511 C -0.00434 -0.62812 -0.01025 -0.63182 -0.01736 -0.63437 C -0.02587 -0.63367 -0.0342 -0.63367 -0.04271 -0.63252 C -0.0441 -0.63228 -0.04688 -0.63066 -0.04688 -0.63066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031E-6 C 0.00191 -0.02035 0.00885 -0.03839 0.01128 -0.05827 C 0.01389 -0.07955 0.01632 -0.10083 0.01823 -0.1221 C 0.01875 -0.14269 0.01892 -0.16327 0.01962 -0.18385 C 0.02066 -0.21068 0.02569 -0.23774 0.02812 -0.26457 C 0.02882 -0.32655 0.01649 -0.36679 0.03368 -0.41281 C 0.03611 -0.43385 0.03298 -0.45652 0.04219 -0.47479 C 0.04375 -0.49121 0.04566 -0.49306 0.05069 -0.5067 C 0.05156 -0.51295 0.05173 -0.51965 0.05347 -0.52543 C 0.05417 -0.52752 0.0566 -0.52729 0.05764 -0.52914 C 0.06042 -0.53376 0.05937 -0.54047 0.06059 -0.54602 C 0.06267 -0.55504 0.06562 -0.55527 0.06892 -0.56475 C 0.07344 -0.57724 0.07587 -0.59158 0.08021 -0.6043 C 0.08437 -0.61679 0.0908 -0.62951 0.09722 -0.63991 C 0.10694 -0.65564 0.09201 -0.63367 0.10278 -0.65309 C 0.10434 -0.65587 0.10694 -0.65749 0.10833 -0.6605 C 0.11163 -0.66697 0.11354 -0.6746 0.11684 -0.68108 C 0.11996 -0.69403 0.11736 -0.68963 0.12257 -0.69611 C 0.12413 -0.70259 0.12396 -0.69981 0.12396 -0.70374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8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Тема89</Template>
  <TotalTime>44</TotalTime>
  <Words>124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Тема89</vt:lpstr>
      <vt:lpstr>Викторина «О воде»</vt:lpstr>
      <vt:lpstr>Какая самая целебная вода?</vt:lpstr>
      <vt:lpstr>Слайд 3</vt:lpstr>
      <vt:lpstr>Это- ВОДЯНОЙ</vt:lpstr>
      <vt:lpstr>Слайд 5</vt:lpstr>
      <vt:lpstr>Слайд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«О воде»</dc:title>
  <dc:creator>Софья</dc:creator>
  <cp:lastModifiedBy>Соня</cp:lastModifiedBy>
  <cp:revision>5</cp:revision>
  <dcterms:created xsi:type="dcterms:W3CDTF">2012-04-18T04:01:31Z</dcterms:created>
  <dcterms:modified xsi:type="dcterms:W3CDTF">2012-12-25T06:54:55Z</dcterms:modified>
</cp:coreProperties>
</file>