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9" r:id="rId3"/>
    <p:sldId id="304" r:id="rId4"/>
    <p:sldId id="300" r:id="rId5"/>
    <p:sldId id="258" r:id="rId6"/>
    <p:sldId id="259" r:id="rId7"/>
    <p:sldId id="301" r:id="rId8"/>
    <p:sldId id="280" r:id="rId9"/>
    <p:sldId id="261" r:id="rId10"/>
    <p:sldId id="298" r:id="rId11"/>
    <p:sldId id="262" r:id="rId12"/>
    <p:sldId id="263" r:id="rId13"/>
    <p:sldId id="305" r:id="rId14"/>
    <p:sldId id="302" r:id="rId15"/>
    <p:sldId id="276" r:id="rId16"/>
    <p:sldId id="281" r:id="rId17"/>
    <p:sldId id="282" r:id="rId18"/>
    <p:sldId id="277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1B923"/>
    <a:srgbClr val="00FF00"/>
    <a:srgbClr val="46D8DC"/>
    <a:srgbClr val="FFFF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5" autoAdjust="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26C21C-B077-47A2-865A-1267D03FB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9573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89873B-F0E3-4A4C-AA23-F04D9C78F05B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B07A1-F92C-410D-AD61-89076128C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46D72-54E8-4A96-A2F9-0ADFE2BE4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9DBE5-BC3A-4ACB-AA7B-8D9C1E6C4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25779-82C2-4978-BE77-38E2A8386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1B2F0-8FF1-4085-96BD-2DADCCEAA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BC97-5BD2-46FC-9FBA-8B7AA417D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D1C09-73E5-4E15-8CBB-B09B34DE0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2BA59-F480-4158-BE4A-D2B828593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8B915-4A38-4C06-8F37-DBA38EA05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0D91C-5378-4087-801D-8ADD8B052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DB445-3E9E-43A4-955F-90207AF26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7EE86-97B3-4B09-882F-EDB86069F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14509-842C-4FF9-9BAD-D85FE38DE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F7E32-1A46-410E-B46B-473F9BD1C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E20E6-5BD5-4B36-8693-DCE4642FC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CD5B613-5901-461F-A252-D8D362FDF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58;&#1072;&#1103;&#1089;\Desktop\&#1052;&#1072;&#1090;&#1077;&#1088;&#1080;&#1072;&#1083;%20&#1076;&#1083;&#1103;%20&#1082;&#1086;&#1085;&#1082;&#1091;&#1088;&#1089;&#1072;%20&#1048;&#1050;&#1058;\&#1055;&#1088;&#1080;&#1073;&#1072;&#1074;&#1083;&#1077;&#1085;&#1080;&#1077;%20&#1095;&#1080;&#1083;&#1072;%205\3.MID" TargetMode="Externa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3" Type="http://schemas.openxmlformats.org/officeDocument/2006/relationships/image" Target="../media/image11.jpeg"/><Relationship Id="rId7" Type="http://schemas.openxmlformats.org/officeDocument/2006/relationships/image" Target="../media/image14.gif"/><Relationship Id="rId12" Type="http://schemas.openxmlformats.org/officeDocument/2006/relationships/image" Target="../media/image18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gif"/><Relationship Id="rId11" Type="http://schemas.openxmlformats.org/officeDocument/2006/relationships/image" Target="../media/image17.gif"/><Relationship Id="rId5" Type="http://schemas.openxmlformats.org/officeDocument/2006/relationships/image" Target="../media/image12.jpeg"/><Relationship Id="rId10" Type="http://schemas.openxmlformats.org/officeDocument/2006/relationships/image" Target="../media/image16.gif"/><Relationship Id="rId4" Type="http://schemas.openxmlformats.org/officeDocument/2006/relationships/slide" Target="slide17.xml"/><Relationship Id="rId9" Type="http://schemas.openxmlformats.org/officeDocument/2006/relationships/image" Target="../media/image15.jpeg"/><Relationship Id="rId1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331743">
            <a:off x="6254466" y="-121570"/>
            <a:ext cx="280831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093177">
            <a:off x="-158506" y="31148"/>
            <a:ext cx="280831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/>
          <a:lstStyle/>
          <a:p>
            <a:pPr eaLnBrk="1" hangingPunct="1"/>
            <a:r>
              <a:rPr lang="ru-RU" sz="3200" dirty="0" smtClean="0"/>
              <a:t>Тема: «Сложение с помощью шкалы линейки: прибавление числа 5»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414908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dirty="0" err="1" smtClean="0"/>
              <a:t>Пичкур</a:t>
            </a:r>
            <a:r>
              <a:rPr lang="ru-RU" sz="2400" dirty="0" smtClean="0"/>
              <a:t>  Елена  Михайловна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УМК «Начальная школа 21 века»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555776" y="126876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3581400" y="1143000"/>
            <a:ext cx="304800" cy="1524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4" name="Arc 6"/>
          <p:cNvSpPr>
            <a:spLocks/>
          </p:cNvSpPr>
          <p:nvPr/>
        </p:nvSpPr>
        <p:spPr bwMode="auto">
          <a:xfrm rot="6839051">
            <a:off x="4185445" y="424656"/>
            <a:ext cx="989012" cy="1368425"/>
          </a:xfrm>
          <a:custGeom>
            <a:avLst/>
            <a:gdLst>
              <a:gd name="G0" fmla="+- 0 0 0"/>
              <a:gd name="G1" fmla="+- 20641 0 0"/>
              <a:gd name="G2" fmla="+- 21600 0 0"/>
              <a:gd name="T0" fmla="*/ 6366 w 21600"/>
              <a:gd name="T1" fmla="*/ 0 h 31221"/>
              <a:gd name="T2" fmla="*/ 18832 w 21600"/>
              <a:gd name="T3" fmla="*/ 31221 h 31221"/>
              <a:gd name="T4" fmla="*/ 0 w 21600"/>
              <a:gd name="T5" fmla="*/ 20641 h 3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1221" fill="none" extrusionOk="0">
                <a:moveTo>
                  <a:pt x="6365" y="0"/>
                </a:moveTo>
                <a:cubicBezTo>
                  <a:pt x="15422" y="2793"/>
                  <a:pt x="21600" y="11163"/>
                  <a:pt x="21600" y="20641"/>
                </a:cubicBezTo>
                <a:cubicBezTo>
                  <a:pt x="21600" y="24346"/>
                  <a:pt x="20646" y="27990"/>
                  <a:pt x="18831" y="31220"/>
                </a:cubicBezTo>
              </a:path>
              <a:path w="21600" h="31221" stroke="0" extrusionOk="0">
                <a:moveTo>
                  <a:pt x="6365" y="0"/>
                </a:moveTo>
                <a:cubicBezTo>
                  <a:pt x="15422" y="2793"/>
                  <a:pt x="21600" y="11163"/>
                  <a:pt x="21600" y="20641"/>
                </a:cubicBezTo>
                <a:cubicBezTo>
                  <a:pt x="21600" y="24346"/>
                  <a:pt x="20646" y="27990"/>
                  <a:pt x="18831" y="31220"/>
                </a:cubicBezTo>
                <a:lnTo>
                  <a:pt x="0" y="20641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ru-RU"/>
          </a:p>
        </p:txBody>
      </p:sp>
      <p:sp>
        <p:nvSpPr>
          <p:cNvPr id="12295" name="Arc 7"/>
          <p:cNvSpPr>
            <a:spLocks/>
          </p:cNvSpPr>
          <p:nvPr/>
        </p:nvSpPr>
        <p:spPr bwMode="auto">
          <a:xfrm rot="615963">
            <a:off x="2994025" y="2525713"/>
            <a:ext cx="2338388" cy="3340100"/>
          </a:xfrm>
          <a:custGeom>
            <a:avLst/>
            <a:gdLst>
              <a:gd name="G0" fmla="+- 17456 0 0"/>
              <a:gd name="G1" fmla="+- 21600 0 0"/>
              <a:gd name="G2" fmla="+- 21600 0 0"/>
              <a:gd name="T0" fmla="*/ 5272 w 39056"/>
              <a:gd name="T1" fmla="*/ 3764 h 43200"/>
              <a:gd name="T2" fmla="*/ 0 w 39056"/>
              <a:gd name="T3" fmla="*/ 34321 h 43200"/>
              <a:gd name="T4" fmla="*/ 17456 w 39056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056" h="43200" fill="none" extrusionOk="0">
                <a:moveTo>
                  <a:pt x="5272" y="3764"/>
                </a:moveTo>
                <a:cubicBezTo>
                  <a:pt x="8862" y="1311"/>
                  <a:pt x="13108" y="-1"/>
                  <a:pt x="17456" y="0"/>
                </a:cubicBezTo>
                <a:cubicBezTo>
                  <a:pt x="29385" y="0"/>
                  <a:pt x="39056" y="9670"/>
                  <a:pt x="39056" y="21600"/>
                </a:cubicBezTo>
                <a:cubicBezTo>
                  <a:pt x="39056" y="33529"/>
                  <a:pt x="29385" y="43200"/>
                  <a:pt x="17456" y="43200"/>
                </a:cubicBezTo>
                <a:cubicBezTo>
                  <a:pt x="10552" y="43200"/>
                  <a:pt x="4065" y="39900"/>
                  <a:pt x="-1" y="34321"/>
                </a:cubicBezTo>
              </a:path>
              <a:path w="39056" h="43200" stroke="0" extrusionOk="0">
                <a:moveTo>
                  <a:pt x="5272" y="3764"/>
                </a:moveTo>
                <a:cubicBezTo>
                  <a:pt x="8862" y="1311"/>
                  <a:pt x="13108" y="-1"/>
                  <a:pt x="17456" y="0"/>
                </a:cubicBezTo>
                <a:cubicBezTo>
                  <a:pt x="29385" y="0"/>
                  <a:pt x="39056" y="9670"/>
                  <a:pt x="39056" y="21600"/>
                </a:cubicBezTo>
                <a:cubicBezTo>
                  <a:pt x="39056" y="33529"/>
                  <a:pt x="29385" y="43200"/>
                  <a:pt x="17456" y="43200"/>
                </a:cubicBezTo>
                <a:cubicBezTo>
                  <a:pt x="10552" y="43200"/>
                  <a:pt x="4065" y="39900"/>
                  <a:pt x="-1" y="34321"/>
                </a:cubicBezTo>
                <a:lnTo>
                  <a:pt x="17456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3810000" y="10668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451466">
            <a:off x="3025775" y="-130175"/>
            <a:ext cx="38735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23312E-7 L -0.03334 0.2220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" y="1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4 0.22202 C -0.02483 0.21624 -0.01615 0.21069 -0.00799 0.20699 C 0.00017 0.20329 0.00642 0.20028 0.01597 0.19959 C 0.02552 0.19889 0.04045 0.2012 0.04982 0.20329 C 0.0592 0.20537 0.06493 0.2086 0.07239 0.21277 C 0.07986 0.21693 0.08715 0.21994 0.09496 0.2278 C 0.10277 0.23566 0.11128 0.24723 0.11892 0.25971 C 0.12656 0.2722 0.13524 0.28307 0.14132 0.30273 C 0.14739 0.32239 0.15277 0.35384 0.15555 0.37789 C 0.15833 0.40194 0.16076 0.42114 0.15833 0.44727 C 0.1559 0.47341 0.15 0.50763 0.14132 0.53539 C 0.13264 0.56314 0.12152 0.59181 0.10625 0.61425 C 0.09097 0.63668 0.06632 0.65911 0.04982 0.67045 C 0.03333 0.68178 0.02187 0.68085 0.00764 0.68178 C -0.0066 0.6827 -0.02275 0.68247 -0.03611 0.67623 C -0.04948 0.66998 -0.06268 0.65611 -0.07275 0.64431 C -0.08282 0.63252 -0.08941 0.6191 -0.09671 0.60477 C -0.104 0.59043 -0.11302 0.56568 -0.11632 0.55782 " pathEditMode="relative" rAng="0" ptsTypes="aaaaaaaaaaaaaaaaaA">
                                      <p:cBhvr>
                                        <p:cTn id="9" dur="5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0" y="2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1.10083E-6 C 0.00226 0.00647 0.00469 0.01318 0.01268 0.02058 C 0.02066 0.02798 0.03299 0.03978 0.04792 0.04486 C 0.06285 0.04995 0.08681 0.05435 0.10278 0.05065 C 0.11875 0.04695 0.13299 0.03307 0.14375 0.02243 C 0.15452 0.01179 0.16372 -0.00717 0.16771 -0.01318 " pathEditMode="relative" rAng="0" ptsTypes="aaaaaA">
                                      <p:cBhvr>
                                        <p:cTn id="12" dur="5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457200" y="2708275"/>
            <a:ext cx="8229600" cy="3241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dirty="0" smtClean="0"/>
              <a:t>       6       7      8       9      10    11    12   13   14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dirty="0" smtClean="0"/>
              <a:t>  </a:t>
            </a:r>
          </a:p>
        </p:txBody>
      </p:sp>
      <p:pic>
        <p:nvPicPr>
          <p:cNvPr id="14340" name="Picture 4" descr="ин5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 flipH="1">
            <a:off x="539750" y="0"/>
            <a:ext cx="1079500" cy="2087563"/>
          </a:xfrm>
          <a:noFill/>
        </p:spPr>
      </p:pic>
      <p:sp>
        <p:nvSpPr>
          <p:cNvPr id="8196" name="Line 11"/>
          <p:cNvSpPr>
            <a:spLocks noChangeShapeType="1"/>
          </p:cNvSpPr>
          <p:nvPr/>
        </p:nvSpPr>
        <p:spPr bwMode="auto">
          <a:xfrm>
            <a:off x="0" y="2420938"/>
            <a:ext cx="885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97" name="Line 12"/>
          <p:cNvSpPr>
            <a:spLocks noChangeShapeType="1"/>
          </p:cNvSpPr>
          <p:nvPr/>
        </p:nvSpPr>
        <p:spPr bwMode="auto">
          <a:xfrm>
            <a:off x="118745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Line 13"/>
          <p:cNvSpPr>
            <a:spLocks noChangeShapeType="1"/>
          </p:cNvSpPr>
          <p:nvPr/>
        </p:nvSpPr>
        <p:spPr bwMode="auto">
          <a:xfrm>
            <a:off x="2124075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Line 14"/>
          <p:cNvSpPr>
            <a:spLocks noChangeShapeType="1"/>
          </p:cNvSpPr>
          <p:nvPr/>
        </p:nvSpPr>
        <p:spPr bwMode="auto">
          <a:xfrm>
            <a:off x="3059113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15"/>
          <p:cNvSpPr>
            <a:spLocks noChangeShapeType="1"/>
          </p:cNvSpPr>
          <p:nvPr/>
        </p:nvSpPr>
        <p:spPr bwMode="auto">
          <a:xfrm>
            <a:off x="392430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Line 16"/>
          <p:cNvSpPr>
            <a:spLocks noChangeShapeType="1"/>
          </p:cNvSpPr>
          <p:nvPr/>
        </p:nvSpPr>
        <p:spPr bwMode="auto">
          <a:xfrm>
            <a:off x="478790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2" name="Line 17"/>
          <p:cNvSpPr>
            <a:spLocks noChangeShapeType="1"/>
          </p:cNvSpPr>
          <p:nvPr/>
        </p:nvSpPr>
        <p:spPr bwMode="auto">
          <a:xfrm>
            <a:off x="5580063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3" name="Line 18"/>
          <p:cNvSpPr>
            <a:spLocks noChangeShapeType="1"/>
          </p:cNvSpPr>
          <p:nvPr/>
        </p:nvSpPr>
        <p:spPr bwMode="auto">
          <a:xfrm>
            <a:off x="6443663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4" name="Line 19"/>
          <p:cNvSpPr>
            <a:spLocks noChangeShapeType="1"/>
          </p:cNvSpPr>
          <p:nvPr/>
        </p:nvSpPr>
        <p:spPr bwMode="auto">
          <a:xfrm>
            <a:off x="7235825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5" name="Line 20"/>
          <p:cNvSpPr>
            <a:spLocks noChangeShapeType="1"/>
          </p:cNvSpPr>
          <p:nvPr/>
        </p:nvSpPr>
        <p:spPr bwMode="auto">
          <a:xfrm>
            <a:off x="250825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1" name="AutoShape 25"/>
          <p:cNvSpPr>
            <a:spLocks noChangeArrowheads="1"/>
          </p:cNvSpPr>
          <p:nvPr/>
        </p:nvSpPr>
        <p:spPr bwMode="auto">
          <a:xfrm>
            <a:off x="1116013" y="1989138"/>
            <a:ext cx="3741737" cy="544512"/>
          </a:xfrm>
          <a:custGeom>
            <a:avLst/>
            <a:gdLst>
              <a:gd name="T0" fmla="*/ 2147483647 w 21600"/>
              <a:gd name="T1" fmla="*/ 15882 h 21600"/>
              <a:gd name="T2" fmla="*/ 2147483647 w 21600"/>
              <a:gd name="T3" fmla="*/ 168561948 h 21600"/>
              <a:gd name="T4" fmla="*/ 2147483647 w 21600"/>
              <a:gd name="T5" fmla="*/ 23741830 h 21600"/>
              <a:gd name="T6" fmla="*/ 2147483647 w 21600"/>
              <a:gd name="T7" fmla="*/ 159126163 h 21600"/>
              <a:gd name="T8" fmla="*/ 2147483647 w 21600"/>
              <a:gd name="T9" fmla="*/ 217678778 h 21600"/>
              <a:gd name="T10" fmla="*/ 2147483647 w 21600"/>
              <a:gd name="T11" fmla="*/ 166206732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099" y="10202"/>
                </a:moveTo>
                <a:cubicBezTo>
                  <a:pt x="19784" y="5297"/>
                  <a:pt x="15714" y="1481"/>
                  <a:pt x="10800" y="1481"/>
                </a:cubicBezTo>
                <a:cubicBezTo>
                  <a:pt x="5753" y="1480"/>
                  <a:pt x="1623" y="5498"/>
                  <a:pt x="1484" y="10543"/>
                </a:cubicBezTo>
                <a:lnTo>
                  <a:pt x="4" y="10502"/>
                </a:lnTo>
                <a:cubicBezTo>
                  <a:pt x="165" y="4655"/>
                  <a:pt x="4951" y="-1"/>
                  <a:pt x="10800" y="0"/>
                </a:cubicBezTo>
                <a:cubicBezTo>
                  <a:pt x="16495" y="0"/>
                  <a:pt x="21212" y="4423"/>
                  <a:pt x="21577" y="10106"/>
                </a:cubicBezTo>
                <a:lnTo>
                  <a:pt x="24272" y="9933"/>
                </a:lnTo>
                <a:lnTo>
                  <a:pt x="21060" y="13588"/>
                </a:lnTo>
                <a:lnTo>
                  <a:pt x="17405" y="10375"/>
                </a:lnTo>
                <a:lnTo>
                  <a:pt x="20099" y="10202"/>
                </a:lnTo>
                <a:close/>
              </a:path>
            </a:pathLst>
          </a:custGeom>
          <a:solidFill>
            <a:srgbClr val="31B92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9" name="Text Box 27"/>
          <p:cNvSpPr txBox="1">
            <a:spLocks noChangeArrowheads="1"/>
          </p:cNvSpPr>
          <p:nvPr/>
        </p:nvSpPr>
        <p:spPr bwMode="auto">
          <a:xfrm>
            <a:off x="1331913" y="42211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367" name="AutoShape 31"/>
          <p:cNvSpPr>
            <a:spLocks noChangeArrowheads="1"/>
          </p:cNvSpPr>
          <p:nvPr/>
        </p:nvSpPr>
        <p:spPr bwMode="auto">
          <a:xfrm>
            <a:off x="4714875" y="1928813"/>
            <a:ext cx="976313" cy="687387"/>
          </a:xfrm>
          <a:custGeom>
            <a:avLst/>
            <a:gdLst>
              <a:gd name="T0" fmla="*/ 954553531 w 21600"/>
              <a:gd name="T1" fmla="*/ 289657 h 21600"/>
              <a:gd name="T2" fmla="*/ 108780077 w 21600"/>
              <a:gd name="T3" fmla="*/ 348070374 h 21600"/>
              <a:gd name="T4" fmla="*/ 963879848 w 21600"/>
              <a:gd name="T5" fmla="*/ 76188961 h 21600"/>
              <a:gd name="T6" fmla="*/ 2147483647 w 21600"/>
              <a:gd name="T7" fmla="*/ 310781425 h 21600"/>
              <a:gd name="T8" fmla="*/ 1913169969 w 21600"/>
              <a:gd name="T9" fmla="*/ 446077468 h 21600"/>
              <a:gd name="T10" fmla="*/ 1525605668 w 21600"/>
              <a:gd name="T11" fmla="*/ 33221287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211" y="10076"/>
                </a:moveTo>
                <a:cubicBezTo>
                  <a:pt x="18836" y="5710"/>
                  <a:pt x="15182" y="2357"/>
                  <a:pt x="10800" y="2357"/>
                </a:cubicBezTo>
                <a:cubicBezTo>
                  <a:pt x="6137" y="2357"/>
                  <a:pt x="2357" y="6137"/>
                  <a:pt x="2357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406" y="0"/>
                  <a:pt x="21080" y="4289"/>
                  <a:pt x="21560" y="9875"/>
                </a:cubicBezTo>
                <a:lnTo>
                  <a:pt x="24250" y="9643"/>
                </a:lnTo>
                <a:lnTo>
                  <a:pt x="20718" y="13841"/>
                </a:lnTo>
                <a:lnTo>
                  <a:pt x="16521" y="10308"/>
                </a:lnTo>
                <a:lnTo>
                  <a:pt x="19211" y="10076"/>
                </a:lnTo>
                <a:close/>
              </a:path>
            </a:pathLst>
          </a:cu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68313" y="3573462"/>
            <a:ext cx="136738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dirty="0" smtClean="0"/>
              <a:t>6+5</a:t>
            </a:r>
            <a:r>
              <a:rPr lang="en-US" sz="5400" dirty="0" smtClean="0"/>
              <a:t> </a:t>
            </a:r>
            <a:endParaRPr lang="ru-RU" sz="5400" dirty="0"/>
          </a:p>
        </p:txBody>
      </p:sp>
      <p:sp>
        <p:nvSpPr>
          <p:cNvPr id="8216" name="Line 50"/>
          <p:cNvSpPr>
            <a:spLocks noChangeShapeType="1"/>
          </p:cNvSpPr>
          <p:nvPr/>
        </p:nvSpPr>
        <p:spPr bwMode="auto">
          <a:xfrm>
            <a:off x="118745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7" name="Line 51"/>
          <p:cNvSpPr>
            <a:spLocks noChangeShapeType="1"/>
          </p:cNvSpPr>
          <p:nvPr/>
        </p:nvSpPr>
        <p:spPr bwMode="auto">
          <a:xfrm>
            <a:off x="2124075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8" name="Line 52"/>
          <p:cNvSpPr>
            <a:spLocks noChangeShapeType="1"/>
          </p:cNvSpPr>
          <p:nvPr/>
        </p:nvSpPr>
        <p:spPr bwMode="auto">
          <a:xfrm>
            <a:off x="3059113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9" name="Line 53"/>
          <p:cNvSpPr>
            <a:spLocks noChangeShapeType="1"/>
          </p:cNvSpPr>
          <p:nvPr/>
        </p:nvSpPr>
        <p:spPr bwMode="auto">
          <a:xfrm>
            <a:off x="118745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0" name="Line 54"/>
          <p:cNvSpPr>
            <a:spLocks noChangeShapeType="1"/>
          </p:cNvSpPr>
          <p:nvPr/>
        </p:nvSpPr>
        <p:spPr bwMode="auto">
          <a:xfrm>
            <a:off x="2124075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1" name="Line 55"/>
          <p:cNvSpPr>
            <a:spLocks noChangeShapeType="1"/>
          </p:cNvSpPr>
          <p:nvPr/>
        </p:nvSpPr>
        <p:spPr bwMode="auto">
          <a:xfrm>
            <a:off x="392430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2" name="Line 56"/>
          <p:cNvSpPr>
            <a:spLocks noChangeShapeType="1"/>
          </p:cNvSpPr>
          <p:nvPr/>
        </p:nvSpPr>
        <p:spPr bwMode="auto">
          <a:xfrm>
            <a:off x="3059113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3" name="Line 57"/>
          <p:cNvSpPr>
            <a:spLocks noChangeShapeType="1"/>
          </p:cNvSpPr>
          <p:nvPr/>
        </p:nvSpPr>
        <p:spPr bwMode="auto">
          <a:xfrm>
            <a:off x="118745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4" name="Line 58"/>
          <p:cNvSpPr>
            <a:spLocks noChangeShapeType="1"/>
          </p:cNvSpPr>
          <p:nvPr/>
        </p:nvSpPr>
        <p:spPr bwMode="auto">
          <a:xfrm>
            <a:off x="2124075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5" name="Line 59"/>
          <p:cNvSpPr>
            <a:spLocks noChangeShapeType="1"/>
          </p:cNvSpPr>
          <p:nvPr/>
        </p:nvSpPr>
        <p:spPr bwMode="auto">
          <a:xfrm>
            <a:off x="478790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6" name="Line 60"/>
          <p:cNvSpPr>
            <a:spLocks noChangeShapeType="1"/>
          </p:cNvSpPr>
          <p:nvPr/>
        </p:nvSpPr>
        <p:spPr bwMode="auto">
          <a:xfrm>
            <a:off x="392430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7" name="Line 61"/>
          <p:cNvSpPr>
            <a:spLocks noChangeShapeType="1"/>
          </p:cNvSpPr>
          <p:nvPr/>
        </p:nvSpPr>
        <p:spPr bwMode="auto">
          <a:xfrm>
            <a:off x="3059113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8" name="Line 62"/>
          <p:cNvSpPr>
            <a:spLocks noChangeShapeType="1"/>
          </p:cNvSpPr>
          <p:nvPr/>
        </p:nvSpPr>
        <p:spPr bwMode="auto">
          <a:xfrm>
            <a:off x="118745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9" name="Line 63"/>
          <p:cNvSpPr>
            <a:spLocks noChangeShapeType="1"/>
          </p:cNvSpPr>
          <p:nvPr/>
        </p:nvSpPr>
        <p:spPr bwMode="auto">
          <a:xfrm>
            <a:off x="2124075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0" name="Line 64"/>
          <p:cNvSpPr>
            <a:spLocks noChangeShapeType="1"/>
          </p:cNvSpPr>
          <p:nvPr/>
        </p:nvSpPr>
        <p:spPr bwMode="auto">
          <a:xfrm>
            <a:off x="5580063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1" name="Line 65"/>
          <p:cNvSpPr>
            <a:spLocks noChangeShapeType="1"/>
          </p:cNvSpPr>
          <p:nvPr/>
        </p:nvSpPr>
        <p:spPr bwMode="auto">
          <a:xfrm>
            <a:off x="478790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2" name="Line 66"/>
          <p:cNvSpPr>
            <a:spLocks noChangeShapeType="1"/>
          </p:cNvSpPr>
          <p:nvPr/>
        </p:nvSpPr>
        <p:spPr bwMode="auto">
          <a:xfrm>
            <a:off x="392430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3" name="Line 67"/>
          <p:cNvSpPr>
            <a:spLocks noChangeShapeType="1"/>
          </p:cNvSpPr>
          <p:nvPr/>
        </p:nvSpPr>
        <p:spPr bwMode="auto">
          <a:xfrm>
            <a:off x="3059113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4" name="Line 68"/>
          <p:cNvSpPr>
            <a:spLocks noChangeShapeType="1"/>
          </p:cNvSpPr>
          <p:nvPr/>
        </p:nvSpPr>
        <p:spPr bwMode="auto">
          <a:xfrm>
            <a:off x="118745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5" name="Line 69"/>
          <p:cNvSpPr>
            <a:spLocks noChangeShapeType="1"/>
          </p:cNvSpPr>
          <p:nvPr/>
        </p:nvSpPr>
        <p:spPr bwMode="auto">
          <a:xfrm>
            <a:off x="2124075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6" name="Line 70"/>
          <p:cNvSpPr>
            <a:spLocks noChangeShapeType="1"/>
          </p:cNvSpPr>
          <p:nvPr/>
        </p:nvSpPr>
        <p:spPr bwMode="auto">
          <a:xfrm>
            <a:off x="6443663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7" name="Line 71"/>
          <p:cNvSpPr>
            <a:spLocks noChangeShapeType="1"/>
          </p:cNvSpPr>
          <p:nvPr/>
        </p:nvSpPr>
        <p:spPr bwMode="auto">
          <a:xfrm>
            <a:off x="5580063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8" name="Line 72"/>
          <p:cNvSpPr>
            <a:spLocks noChangeShapeType="1"/>
          </p:cNvSpPr>
          <p:nvPr/>
        </p:nvSpPr>
        <p:spPr bwMode="auto">
          <a:xfrm>
            <a:off x="478790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9" name="Line 73"/>
          <p:cNvSpPr>
            <a:spLocks noChangeShapeType="1"/>
          </p:cNvSpPr>
          <p:nvPr/>
        </p:nvSpPr>
        <p:spPr bwMode="auto">
          <a:xfrm>
            <a:off x="392430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0" name="Line 74"/>
          <p:cNvSpPr>
            <a:spLocks noChangeShapeType="1"/>
          </p:cNvSpPr>
          <p:nvPr/>
        </p:nvSpPr>
        <p:spPr bwMode="auto">
          <a:xfrm>
            <a:off x="3059113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1" name="Line 75"/>
          <p:cNvSpPr>
            <a:spLocks noChangeShapeType="1"/>
          </p:cNvSpPr>
          <p:nvPr/>
        </p:nvSpPr>
        <p:spPr bwMode="auto">
          <a:xfrm>
            <a:off x="118745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2" name="Line 76"/>
          <p:cNvSpPr>
            <a:spLocks noChangeShapeType="1"/>
          </p:cNvSpPr>
          <p:nvPr/>
        </p:nvSpPr>
        <p:spPr bwMode="auto">
          <a:xfrm>
            <a:off x="2124075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3" name="Line 79"/>
          <p:cNvSpPr>
            <a:spLocks noChangeShapeType="1"/>
          </p:cNvSpPr>
          <p:nvPr/>
        </p:nvSpPr>
        <p:spPr bwMode="auto">
          <a:xfrm>
            <a:off x="5580063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4" name="Line 80"/>
          <p:cNvSpPr>
            <a:spLocks noChangeShapeType="1"/>
          </p:cNvSpPr>
          <p:nvPr/>
        </p:nvSpPr>
        <p:spPr bwMode="auto">
          <a:xfrm>
            <a:off x="478790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5" name="Line 81"/>
          <p:cNvSpPr>
            <a:spLocks noChangeShapeType="1"/>
          </p:cNvSpPr>
          <p:nvPr/>
        </p:nvSpPr>
        <p:spPr bwMode="auto">
          <a:xfrm>
            <a:off x="392430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6" name="Line 82"/>
          <p:cNvSpPr>
            <a:spLocks noChangeShapeType="1"/>
          </p:cNvSpPr>
          <p:nvPr/>
        </p:nvSpPr>
        <p:spPr bwMode="auto">
          <a:xfrm>
            <a:off x="3059113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7" name="Line 83"/>
          <p:cNvSpPr>
            <a:spLocks noChangeShapeType="1"/>
          </p:cNvSpPr>
          <p:nvPr/>
        </p:nvSpPr>
        <p:spPr bwMode="auto">
          <a:xfrm>
            <a:off x="118745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8" name="Line 84"/>
          <p:cNvSpPr>
            <a:spLocks noChangeShapeType="1"/>
          </p:cNvSpPr>
          <p:nvPr/>
        </p:nvSpPr>
        <p:spPr bwMode="auto">
          <a:xfrm>
            <a:off x="2124075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9" name="Line 85"/>
          <p:cNvSpPr>
            <a:spLocks noChangeShapeType="1"/>
          </p:cNvSpPr>
          <p:nvPr/>
        </p:nvSpPr>
        <p:spPr bwMode="auto">
          <a:xfrm>
            <a:off x="250825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50" name="Line 86"/>
          <p:cNvSpPr>
            <a:spLocks noChangeShapeType="1"/>
          </p:cNvSpPr>
          <p:nvPr/>
        </p:nvSpPr>
        <p:spPr bwMode="auto">
          <a:xfrm>
            <a:off x="392430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51" name="Line 87"/>
          <p:cNvSpPr>
            <a:spLocks noChangeShapeType="1"/>
          </p:cNvSpPr>
          <p:nvPr/>
        </p:nvSpPr>
        <p:spPr bwMode="auto">
          <a:xfrm>
            <a:off x="3059113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52" name="Line 88"/>
          <p:cNvSpPr>
            <a:spLocks noChangeShapeType="1"/>
          </p:cNvSpPr>
          <p:nvPr/>
        </p:nvSpPr>
        <p:spPr bwMode="auto">
          <a:xfrm>
            <a:off x="118745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53" name="Line 89"/>
          <p:cNvSpPr>
            <a:spLocks noChangeShapeType="1"/>
          </p:cNvSpPr>
          <p:nvPr/>
        </p:nvSpPr>
        <p:spPr bwMode="auto">
          <a:xfrm>
            <a:off x="2124075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54" name="Line 90"/>
          <p:cNvSpPr>
            <a:spLocks noChangeShapeType="1"/>
          </p:cNvSpPr>
          <p:nvPr/>
        </p:nvSpPr>
        <p:spPr bwMode="auto">
          <a:xfrm>
            <a:off x="478790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55" name="Line 91"/>
          <p:cNvSpPr>
            <a:spLocks noChangeShapeType="1"/>
          </p:cNvSpPr>
          <p:nvPr/>
        </p:nvSpPr>
        <p:spPr bwMode="auto">
          <a:xfrm>
            <a:off x="250825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56" name="Line 92"/>
          <p:cNvSpPr>
            <a:spLocks noChangeShapeType="1"/>
          </p:cNvSpPr>
          <p:nvPr/>
        </p:nvSpPr>
        <p:spPr bwMode="auto">
          <a:xfrm>
            <a:off x="392430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57" name="Line 93"/>
          <p:cNvSpPr>
            <a:spLocks noChangeShapeType="1"/>
          </p:cNvSpPr>
          <p:nvPr/>
        </p:nvSpPr>
        <p:spPr bwMode="auto">
          <a:xfrm>
            <a:off x="3059113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58" name="Line 94"/>
          <p:cNvSpPr>
            <a:spLocks noChangeShapeType="1"/>
          </p:cNvSpPr>
          <p:nvPr/>
        </p:nvSpPr>
        <p:spPr bwMode="auto">
          <a:xfrm>
            <a:off x="1187450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59" name="Line 95"/>
          <p:cNvSpPr>
            <a:spLocks noChangeShapeType="1"/>
          </p:cNvSpPr>
          <p:nvPr/>
        </p:nvSpPr>
        <p:spPr bwMode="auto">
          <a:xfrm>
            <a:off x="2124075" y="227647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260" name="Group 103"/>
          <p:cNvGrpSpPr>
            <a:grpSpLocks/>
          </p:cNvGrpSpPr>
          <p:nvPr/>
        </p:nvGrpSpPr>
        <p:grpSpPr bwMode="auto">
          <a:xfrm>
            <a:off x="250825" y="2276475"/>
            <a:ext cx="7850188" cy="287338"/>
            <a:chOff x="158" y="1434"/>
            <a:chExt cx="4945" cy="181"/>
          </a:xfrm>
        </p:grpSpPr>
        <p:sp>
          <p:nvSpPr>
            <p:cNvPr id="8273" name="Line 23"/>
            <p:cNvSpPr>
              <a:spLocks noChangeShapeType="1"/>
            </p:cNvSpPr>
            <p:nvPr/>
          </p:nvSpPr>
          <p:spPr bwMode="auto">
            <a:xfrm>
              <a:off x="5103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74" name="Line 77"/>
            <p:cNvSpPr>
              <a:spLocks noChangeShapeType="1"/>
            </p:cNvSpPr>
            <p:nvPr/>
          </p:nvSpPr>
          <p:spPr bwMode="auto">
            <a:xfrm>
              <a:off x="4558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75" name="Line 78"/>
            <p:cNvSpPr>
              <a:spLocks noChangeShapeType="1"/>
            </p:cNvSpPr>
            <p:nvPr/>
          </p:nvSpPr>
          <p:spPr bwMode="auto">
            <a:xfrm>
              <a:off x="4059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76" name="Line 96"/>
            <p:cNvSpPr>
              <a:spLocks noChangeShapeType="1"/>
            </p:cNvSpPr>
            <p:nvPr/>
          </p:nvSpPr>
          <p:spPr bwMode="auto">
            <a:xfrm>
              <a:off x="3515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77" name="Line 97"/>
            <p:cNvSpPr>
              <a:spLocks noChangeShapeType="1"/>
            </p:cNvSpPr>
            <p:nvPr/>
          </p:nvSpPr>
          <p:spPr bwMode="auto">
            <a:xfrm>
              <a:off x="3016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78" name="Line 98"/>
            <p:cNvSpPr>
              <a:spLocks noChangeShapeType="1"/>
            </p:cNvSpPr>
            <p:nvPr/>
          </p:nvSpPr>
          <p:spPr bwMode="auto">
            <a:xfrm>
              <a:off x="158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79" name="Line 99"/>
            <p:cNvSpPr>
              <a:spLocks noChangeShapeType="1"/>
            </p:cNvSpPr>
            <p:nvPr/>
          </p:nvSpPr>
          <p:spPr bwMode="auto">
            <a:xfrm>
              <a:off x="2472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80" name="Line 100"/>
            <p:cNvSpPr>
              <a:spLocks noChangeShapeType="1"/>
            </p:cNvSpPr>
            <p:nvPr/>
          </p:nvSpPr>
          <p:spPr bwMode="auto">
            <a:xfrm>
              <a:off x="1927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81" name="Line 101"/>
            <p:cNvSpPr>
              <a:spLocks noChangeShapeType="1"/>
            </p:cNvSpPr>
            <p:nvPr/>
          </p:nvSpPr>
          <p:spPr bwMode="auto">
            <a:xfrm>
              <a:off x="748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82" name="Line 102"/>
            <p:cNvSpPr>
              <a:spLocks noChangeShapeType="1"/>
            </p:cNvSpPr>
            <p:nvPr/>
          </p:nvSpPr>
          <p:spPr bwMode="auto">
            <a:xfrm>
              <a:off x="1338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261" name="Group 104"/>
          <p:cNvGrpSpPr>
            <a:grpSpLocks/>
          </p:cNvGrpSpPr>
          <p:nvPr/>
        </p:nvGrpSpPr>
        <p:grpSpPr bwMode="auto">
          <a:xfrm>
            <a:off x="250825" y="2276475"/>
            <a:ext cx="7850188" cy="287338"/>
            <a:chOff x="158" y="1434"/>
            <a:chExt cx="4945" cy="181"/>
          </a:xfrm>
        </p:grpSpPr>
        <p:sp>
          <p:nvSpPr>
            <p:cNvPr id="8263" name="Line 105"/>
            <p:cNvSpPr>
              <a:spLocks noChangeShapeType="1"/>
            </p:cNvSpPr>
            <p:nvPr/>
          </p:nvSpPr>
          <p:spPr bwMode="auto">
            <a:xfrm>
              <a:off x="5103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4" name="Line 106"/>
            <p:cNvSpPr>
              <a:spLocks noChangeShapeType="1"/>
            </p:cNvSpPr>
            <p:nvPr/>
          </p:nvSpPr>
          <p:spPr bwMode="auto">
            <a:xfrm>
              <a:off x="4558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5" name="Line 107"/>
            <p:cNvSpPr>
              <a:spLocks noChangeShapeType="1"/>
            </p:cNvSpPr>
            <p:nvPr/>
          </p:nvSpPr>
          <p:spPr bwMode="auto">
            <a:xfrm>
              <a:off x="4059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6" name="Line 108"/>
            <p:cNvSpPr>
              <a:spLocks noChangeShapeType="1"/>
            </p:cNvSpPr>
            <p:nvPr/>
          </p:nvSpPr>
          <p:spPr bwMode="auto">
            <a:xfrm>
              <a:off x="3515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7" name="Line 109"/>
            <p:cNvSpPr>
              <a:spLocks noChangeShapeType="1"/>
            </p:cNvSpPr>
            <p:nvPr/>
          </p:nvSpPr>
          <p:spPr bwMode="auto">
            <a:xfrm>
              <a:off x="3016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8" name="Line 110"/>
            <p:cNvSpPr>
              <a:spLocks noChangeShapeType="1"/>
            </p:cNvSpPr>
            <p:nvPr/>
          </p:nvSpPr>
          <p:spPr bwMode="auto">
            <a:xfrm>
              <a:off x="158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9" name="Line 111"/>
            <p:cNvSpPr>
              <a:spLocks noChangeShapeType="1"/>
            </p:cNvSpPr>
            <p:nvPr/>
          </p:nvSpPr>
          <p:spPr bwMode="auto">
            <a:xfrm>
              <a:off x="2472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70" name="Line 112"/>
            <p:cNvSpPr>
              <a:spLocks noChangeShapeType="1"/>
            </p:cNvSpPr>
            <p:nvPr/>
          </p:nvSpPr>
          <p:spPr bwMode="auto">
            <a:xfrm>
              <a:off x="1927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71" name="Line 113"/>
            <p:cNvSpPr>
              <a:spLocks noChangeShapeType="1"/>
            </p:cNvSpPr>
            <p:nvPr/>
          </p:nvSpPr>
          <p:spPr bwMode="auto">
            <a:xfrm>
              <a:off x="748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72" name="Line 114"/>
            <p:cNvSpPr>
              <a:spLocks noChangeShapeType="1"/>
            </p:cNvSpPr>
            <p:nvPr/>
          </p:nvSpPr>
          <p:spPr bwMode="auto">
            <a:xfrm>
              <a:off x="1338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62" name="Rectangle 1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cxnSp>
        <p:nvCxnSpPr>
          <p:cNvPr id="96" name="Прямая со стрелкой 95"/>
          <p:cNvCxnSpPr/>
          <p:nvPr/>
        </p:nvCxnSpPr>
        <p:spPr>
          <a:xfrm flipH="1">
            <a:off x="1115616" y="4314800"/>
            <a:ext cx="432048" cy="482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>
            <a:off x="1547664" y="4293096"/>
            <a:ext cx="432048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Прямоугольник 103"/>
          <p:cNvSpPr/>
          <p:nvPr/>
        </p:nvSpPr>
        <p:spPr>
          <a:xfrm>
            <a:off x="1763688" y="4797152"/>
            <a:ext cx="50405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1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827584" y="4797152"/>
            <a:ext cx="50405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4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123728" y="3573016"/>
            <a:ext cx="936104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11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1619672" y="3717032"/>
            <a:ext cx="6480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=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109" name="Oval 42"/>
          <p:cNvSpPr>
            <a:spLocks noChangeArrowheads="1"/>
          </p:cNvSpPr>
          <p:nvPr/>
        </p:nvSpPr>
        <p:spPr bwMode="auto">
          <a:xfrm rot="5134902">
            <a:off x="-46993" y="4057711"/>
            <a:ext cx="1918389" cy="9575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 rot="178621">
            <a:off x="767208" y="553062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3300"/>
                </a:solidFill>
              </a:rPr>
              <a:t>1</a:t>
            </a:r>
            <a:r>
              <a:rPr lang="en-US" sz="2400" b="1" dirty="0" smtClean="0">
                <a:solidFill>
                  <a:srgbClr val="FF3300"/>
                </a:solidFill>
              </a:rPr>
              <a:t>0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0.39184 0.0106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184 0.01065 L 0.49218 0.01204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1" grpId="0" animBg="1"/>
      <p:bldP spid="14367" grpId="0" animBg="1"/>
      <p:bldP spid="14369" grpId="0" build="allAtOnce"/>
      <p:bldP spid="104" grpId="0" build="allAtOnce"/>
      <p:bldP spid="105" grpId="0" build="allAtOnce"/>
      <p:bldP spid="106" grpId="0"/>
      <p:bldP spid="107" grpId="0"/>
      <p:bldP spid="109" grpId="0" animBg="1"/>
      <p:bldP spid="109" grpId="1" animBg="1"/>
      <p:bldP spid="1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AutoShape 31"/>
          <p:cNvSpPr>
            <a:spLocks noChangeArrowheads="1"/>
          </p:cNvSpPr>
          <p:nvPr/>
        </p:nvSpPr>
        <p:spPr bwMode="auto">
          <a:xfrm>
            <a:off x="3923928" y="1988840"/>
            <a:ext cx="1728192" cy="648071"/>
          </a:xfrm>
          <a:custGeom>
            <a:avLst/>
            <a:gdLst>
              <a:gd name="T0" fmla="*/ 954553531 w 21600"/>
              <a:gd name="T1" fmla="*/ 289657 h 21600"/>
              <a:gd name="T2" fmla="*/ 108780077 w 21600"/>
              <a:gd name="T3" fmla="*/ 348070374 h 21600"/>
              <a:gd name="T4" fmla="*/ 963879848 w 21600"/>
              <a:gd name="T5" fmla="*/ 76188961 h 21600"/>
              <a:gd name="T6" fmla="*/ 2147483647 w 21600"/>
              <a:gd name="T7" fmla="*/ 310781425 h 21600"/>
              <a:gd name="T8" fmla="*/ 1913169969 w 21600"/>
              <a:gd name="T9" fmla="*/ 446077468 h 21600"/>
              <a:gd name="T10" fmla="*/ 1525605668 w 21600"/>
              <a:gd name="T11" fmla="*/ 33221287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211" y="10076"/>
                </a:moveTo>
                <a:cubicBezTo>
                  <a:pt x="18836" y="5710"/>
                  <a:pt x="15182" y="2357"/>
                  <a:pt x="10800" y="2357"/>
                </a:cubicBezTo>
                <a:cubicBezTo>
                  <a:pt x="6137" y="2357"/>
                  <a:pt x="2357" y="6137"/>
                  <a:pt x="2357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406" y="0"/>
                  <a:pt x="21080" y="4289"/>
                  <a:pt x="21560" y="9875"/>
                </a:cubicBezTo>
                <a:lnTo>
                  <a:pt x="24250" y="9643"/>
                </a:lnTo>
                <a:lnTo>
                  <a:pt x="20718" y="13841"/>
                </a:lnTo>
                <a:lnTo>
                  <a:pt x="16521" y="10308"/>
                </a:lnTo>
                <a:lnTo>
                  <a:pt x="19211" y="10076"/>
                </a:lnTo>
                <a:close/>
              </a:path>
            </a:pathLst>
          </a:cu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8" name="Rectangle 25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2636838"/>
            <a:ext cx="8353425" cy="72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dirty="0" smtClean="0"/>
              <a:t>    7       8       9      10     11    12     13    14    15 </a:t>
            </a:r>
          </a:p>
        </p:txBody>
      </p:sp>
      <p:pic>
        <p:nvPicPr>
          <p:cNvPr id="27652" name="Picture 4" descr="ин5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 flipH="1">
            <a:off x="900113" y="549275"/>
            <a:ext cx="719137" cy="1655763"/>
          </a:xfrm>
          <a:noFill/>
        </p:spPr>
      </p:pic>
      <p:sp>
        <p:nvSpPr>
          <p:cNvPr id="9220" name="Line 7"/>
          <p:cNvSpPr>
            <a:spLocks noChangeShapeType="1"/>
          </p:cNvSpPr>
          <p:nvPr/>
        </p:nvSpPr>
        <p:spPr bwMode="auto">
          <a:xfrm>
            <a:off x="0" y="2420938"/>
            <a:ext cx="8856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9221" name="Group 13"/>
          <p:cNvGrpSpPr>
            <a:grpSpLocks/>
          </p:cNvGrpSpPr>
          <p:nvPr/>
        </p:nvGrpSpPr>
        <p:grpSpPr bwMode="auto">
          <a:xfrm>
            <a:off x="250825" y="2276475"/>
            <a:ext cx="7850188" cy="287338"/>
            <a:chOff x="158" y="1434"/>
            <a:chExt cx="4945" cy="181"/>
          </a:xfrm>
        </p:grpSpPr>
        <p:sp>
          <p:nvSpPr>
            <p:cNvPr id="9241" name="Line 14"/>
            <p:cNvSpPr>
              <a:spLocks noChangeShapeType="1"/>
            </p:cNvSpPr>
            <p:nvPr/>
          </p:nvSpPr>
          <p:spPr bwMode="auto">
            <a:xfrm>
              <a:off x="5103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2" name="Line 15"/>
            <p:cNvSpPr>
              <a:spLocks noChangeShapeType="1"/>
            </p:cNvSpPr>
            <p:nvPr/>
          </p:nvSpPr>
          <p:spPr bwMode="auto">
            <a:xfrm>
              <a:off x="4558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3" name="Line 16"/>
            <p:cNvSpPr>
              <a:spLocks noChangeShapeType="1"/>
            </p:cNvSpPr>
            <p:nvPr/>
          </p:nvSpPr>
          <p:spPr bwMode="auto">
            <a:xfrm>
              <a:off x="4059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4" name="Line 17"/>
            <p:cNvSpPr>
              <a:spLocks noChangeShapeType="1"/>
            </p:cNvSpPr>
            <p:nvPr/>
          </p:nvSpPr>
          <p:spPr bwMode="auto">
            <a:xfrm>
              <a:off x="3515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Line 18"/>
            <p:cNvSpPr>
              <a:spLocks noChangeShapeType="1"/>
            </p:cNvSpPr>
            <p:nvPr/>
          </p:nvSpPr>
          <p:spPr bwMode="auto">
            <a:xfrm>
              <a:off x="3016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Line 19"/>
            <p:cNvSpPr>
              <a:spLocks noChangeShapeType="1"/>
            </p:cNvSpPr>
            <p:nvPr/>
          </p:nvSpPr>
          <p:spPr bwMode="auto">
            <a:xfrm>
              <a:off x="158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7" name="Line 20"/>
            <p:cNvSpPr>
              <a:spLocks noChangeShapeType="1"/>
            </p:cNvSpPr>
            <p:nvPr/>
          </p:nvSpPr>
          <p:spPr bwMode="auto">
            <a:xfrm>
              <a:off x="2472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8" name="Line 21"/>
            <p:cNvSpPr>
              <a:spLocks noChangeShapeType="1"/>
            </p:cNvSpPr>
            <p:nvPr/>
          </p:nvSpPr>
          <p:spPr bwMode="auto">
            <a:xfrm>
              <a:off x="1927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9" name="Line 22"/>
            <p:cNvSpPr>
              <a:spLocks noChangeShapeType="1"/>
            </p:cNvSpPr>
            <p:nvPr/>
          </p:nvSpPr>
          <p:spPr bwMode="auto">
            <a:xfrm>
              <a:off x="748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0" name="Line 23"/>
            <p:cNvSpPr>
              <a:spLocks noChangeShapeType="1"/>
            </p:cNvSpPr>
            <p:nvPr/>
          </p:nvSpPr>
          <p:spPr bwMode="auto">
            <a:xfrm>
              <a:off x="1338" y="1434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808038" y="3708400"/>
            <a:ext cx="13580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dirty="0"/>
              <a:t>7+5</a:t>
            </a:r>
          </a:p>
        </p:txBody>
      </p:sp>
      <p:sp>
        <p:nvSpPr>
          <p:cNvPr id="9223" name="Text Box 30"/>
          <p:cNvSpPr txBox="1">
            <a:spLocks noChangeArrowheads="1"/>
          </p:cNvSpPr>
          <p:nvPr/>
        </p:nvSpPr>
        <p:spPr bwMode="auto">
          <a:xfrm>
            <a:off x="1763713" y="4797425"/>
            <a:ext cx="70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1187624" y="5589240"/>
            <a:ext cx="527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3300"/>
                </a:solidFill>
              </a:rPr>
              <a:t>1</a:t>
            </a:r>
            <a:r>
              <a:rPr lang="ru-RU" sz="2400" b="1" dirty="0" smtClean="0">
                <a:solidFill>
                  <a:srgbClr val="FF3300"/>
                </a:solidFill>
              </a:rPr>
              <a:t>0</a:t>
            </a:r>
            <a:endParaRPr lang="ru-RU" sz="2400" b="1" dirty="0">
              <a:solidFill>
                <a:srgbClr val="FF3300"/>
              </a:solidFill>
            </a:endParaRP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2051720" y="3717032"/>
            <a:ext cx="13580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dirty="0"/>
              <a:t>=12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 flipH="1">
            <a:off x="1403648" y="4458816"/>
            <a:ext cx="432048" cy="482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utoShape 25"/>
          <p:cNvSpPr>
            <a:spLocks noChangeArrowheads="1"/>
          </p:cNvSpPr>
          <p:nvPr/>
        </p:nvSpPr>
        <p:spPr bwMode="auto">
          <a:xfrm>
            <a:off x="1187625" y="1916832"/>
            <a:ext cx="2808311" cy="792088"/>
          </a:xfrm>
          <a:custGeom>
            <a:avLst/>
            <a:gdLst>
              <a:gd name="T0" fmla="*/ 2147483647 w 21600"/>
              <a:gd name="T1" fmla="*/ 15882 h 21600"/>
              <a:gd name="T2" fmla="*/ 2147483647 w 21600"/>
              <a:gd name="T3" fmla="*/ 168561948 h 21600"/>
              <a:gd name="T4" fmla="*/ 2147483647 w 21600"/>
              <a:gd name="T5" fmla="*/ 23741830 h 21600"/>
              <a:gd name="T6" fmla="*/ 2147483647 w 21600"/>
              <a:gd name="T7" fmla="*/ 159126163 h 21600"/>
              <a:gd name="T8" fmla="*/ 2147483647 w 21600"/>
              <a:gd name="T9" fmla="*/ 217678778 h 21600"/>
              <a:gd name="T10" fmla="*/ 2147483647 w 21600"/>
              <a:gd name="T11" fmla="*/ 166206732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099" y="10202"/>
                </a:moveTo>
                <a:cubicBezTo>
                  <a:pt x="19784" y="5297"/>
                  <a:pt x="15714" y="1481"/>
                  <a:pt x="10800" y="1481"/>
                </a:cubicBezTo>
                <a:cubicBezTo>
                  <a:pt x="5753" y="1480"/>
                  <a:pt x="1623" y="5498"/>
                  <a:pt x="1484" y="10543"/>
                </a:cubicBezTo>
                <a:lnTo>
                  <a:pt x="4" y="10502"/>
                </a:lnTo>
                <a:cubicBezTo>
                  <a:pt x="165" y="4655"/>
                  <a:pt x="4951" y="-1"/>
                  <a:pt x="10800" y="0"/>
                </a:cubicBezTo>
                <a:cubicBezTo>
                  <a:pt x="16495" y="0"/>
                  <a:pt x="21212" y="4423"/>
                  <a:pt x="21577" y="10106"/>
                </a:cubicBezTo>
                <a:lnTo>
                  <a:pt x="24272" y="9933"/>
                </a:lnTo>
                <a:lnTo>
                  <a:pt x="21060" y="13588"/>
                </a:lnTo>
                <a:lnTo>
                  <a:pt x="17405" y="10375"/>
                </a:lnTo>
                <a:lnTo>
                  <a:pt x="20099" y="10202"/>
                </a:lnTo>
                <a:close/>
              </a:path>
            </a:pathLst>
          </a:custGeom>
          <a:solidFill>
            <a:srgbClr val="31B92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1835696" y="4458816"/>
            <a:ext cx="432048" cy="482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1043608" y="4869160"/>
            <a:ext cx="648072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3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051720" y="4869160"/>
            <a:ext cx="57606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 rot="4862686">
            <a:off x="394313" y="4122032"/>
            <a:ext cx="1815935" cy="98948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30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0.28351 0.0053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351 0.00532 L 0.48629 0.0157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7674" grpId="0"/>
      <p:bldP spid="27681" grpId="0"/>
      <p:bldP spid="27684" grpId="0"/>
      <p:bldP spid="36" grpId="0" animBg="1"/>
      <p:bldP spid="41" grpId="0"/>
      <p:bldP spid="42" grpId="0"/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яс\Desktop\547788028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88640"/>
            <a:ext cx="1333500" cy="2895600"/>
          </a:xfrm>
          <a:prstGeom prst="rect">
            <a:avLst/>
          </a:prstGeom>
          <a:noFill/>
        </p:spPr>
      </p:pic>
      <p:pic>
        <p:nvPicPr>
          <p:cNvPr id="1028" name="Picture 4" descr="C:\Users\Таяс\Desktop\547788028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284984"/>
            <a:ext cx="1333500" cy="2895600"/>
          </a:xfrm>
          <a:prstGeom prst="rect">
            <a:avLst/>
          </a:prstGeom>
          <a:noFill/>
        </p:spPr>
      </p:pic>
      <p:pic>
        <p:nvPicPr>
          <p:cNvPr id="1030" name="Picture 6" descr="C:\Users\Таяс\Desktop\547788028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3212976"/>
            <a:ext cx="1333500" cy="2895600"/>
          </a:xfrm>
          <a:prstGeom prst="rect">
            <a:avLst/>
          </a:prstGeom>
          <a:noFill/>
        </p:spPr>
      </p:pic>
      <p:pic>
        <p:nvPicPr>
          <p:cNvPr id="1032" name="Picture 8" descr="C:\Users\Таяс\Desktop\547788028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1340768"/>
            <a:ext cx="1333500" cy="2895600"/>
          </a:xfrm>
          <a:prstGeom prst="rect">
            <a:avLst/>
          </a:prstGeom>
          <a:noFill/>
        </p:spPr>
      </p:pic>
      <p:pic>
        <p:nvPicPr>
          <p:cNvPr id="11" name="3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08304" y="5517232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4608512" cy="706090"/>
          </a:xfrm>
          <a:noFill/>
        </p:spPr>
        <p:txBody>
          <a:bodyPr>
            <a:prstTxWarp prst="textChevro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err="1" smtClean="0">
                <a:solidFill>
                  <a:srgbClr val="31B923"/>
                </a:solidFill>
              </a:rPr>
              <a:t>Физминутка</a:t>
            </a:r>
            <a:endParaRPr lang="ru-RU" b="1" dirty="0">
              <a:ln w="11430"/>
              <a:solidFill>
                <a:srgbClr val="31B92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6696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4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5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0825" y="260350"/>
            <a:ext cx="1058863" cy="1296988"/>
          </a:xfrm>
          <a:noFill/>
        </p:spPr>
      </p:pic>
      <p:pic>
        <p:nvPicPr>
          <p:cNvPr id="37895" name="Picture 7" descr="5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00563" y="2492375"/>
            <a:ext cx="1439862" cy="1063625"/>
          </a:xfrm>
          <a:noFill/>
        </p:spPr>
      </p:pic>
      <p:pic>
        <p:nvPicPr>
          <p:cNvPr id="37898" name="Picture 10" descr="5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3850" y="4581525"/>
            <a:ext cx="1079500" cy="1208088"/>
          </a:xfrm>
          <a:noFill/>
        </p:spPr>
      </p:pic>
      <p:pic>
        <p:nvPicPr>
          <p:cNvPr id="37901" name="Picture 13" descr="5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0" y="4581525"/>
            <a:ext cx="1203325" cy="1152525"/>
          </a:xfrm>
          <a:noFill/>
        </p:spPr>
      </p:pic>
      <p:pic>
        <p:nvPicPr>
          <p:cNvPr id="37904" name="Picture 16" descr="5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2492375"/>
            <a:ext cx="122555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5" name="Picture 17" descr="5"/>
          <p:cNvPicPr>
            <a:picLocks noGrp="1" noChangeAspect="1" noChangeArrowheads="1" noCrop="1"/>
          </p:cNvPicPr>
          <p:nvPr>
            <p:ph type="title" sz="quarter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427538" y="404813"/>
            <a:ext cx="1368425" cy="1079500"/>
          </a:xfrm>
          <a:noFill/>
        </p:spPr>
      </p:pic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1476375" y="620713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7</a:t>
            </a: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1116013" y="522288"/>
            <a:ext cx="51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/>
              <a:t>+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2268538" y="620713"/>
            <a:ext cx="95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=12</a:t>
            </a: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1258888" y="2708275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+</a:t>
            </a: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1692275" y="2708275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9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1258888" y="4941888"/>
            <a:ext cx="422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+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1763713" y="4941888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8</a:t>
            </a: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2411413" y="2708275"/>
            <a:ext cx="95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=14</a:t>
            </a: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2484438" y="4941888"/>
            <a:ext cx="95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=13</a:t>
            </a: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5580063" y="549275"/>
            <a:ext cx="481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+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6156325" y="549275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/>
              <a:t>5</a:t>
            </a: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6948488" y="620713"/>
            <a:ext cx="95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=10</a:t>
            </a:r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5867400" y="2708275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+</a:t>
            </a:r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6300788" y="2659063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6</a:t>
            </a:r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5724525" y="4868863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+</a:t>
            </a:r>
          </a:p>
        </p:txBody>
      </p:sp>
      <p:sp>
        <p:nvSpPr>
          <p:cNvPr id="37921" name="Text Box 33"/>
          <p:cNvSpPr txBox="1">
            <a:spLocks noChangeArrowheads="1"/>
          </p:cNvSpPr>
          <p:nvPr/>
        </p:nvSpPr>
        <p:spPr bwMode="auto">
          <a:xfrm>
            <a:off x="6300788" y="4868863"/>
            <a:ext cx="69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10</a:t>
            </a:r>
          </a:p>
        </p:txBody>
      </p:sp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7308850" y="4868863"/>
            <a:ext cx="95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=15</a:t>
            </a:r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7235825" y="2636838"/>
            <a:ext cx="95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=11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1 0.00926 L 0.12274 0.00926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 0.0 L -0.11024 0.0 " pathEditMode="relative" ptsTypes="AA">
                                      <p:cBhvr>
                                        <p:cTn id="41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500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500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500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0.00648 L 0.13386 -2.22222E-6 " pathEditMode="relative" rAng="0" ptsTypes="AA">
                                      <p:cBhvr>
                                        <p:cTn id="85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-3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 0.0 L -0.13385 0.0 " pathEditMode="relative" ptsTypes="AA">
                                      <p:cBhvr>
                                        <p:cTn id="87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500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500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500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209 -0.01574 L -0.12395 -0.01574 " pathEditMode="relative" rAng="0" ptsTypes="AA">
                                      <p:cBhvr>
                                        <p:cTn id="131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0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1.85185E-6 L 0.14966 1.85185E-6 " pathEditMode="relative" ptsTypes="AA">
                                      <p:cBhvr>
                                        <p:cTn id="133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500"/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500"/>
                                        <p:tgtEl>
                                          <p:spTgt spid="379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500"/>
                                        <p:tgtEl>
                                          <p:spTgt spid="379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 0.0 L -0.13386 0.0 " pathEditMode="relative" ptsTypes="AA">
                                      <p:cBhvr>
                                        <p:cTn id="178" dur="5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0.15747 4.07407E-6 " pathEditMode="relative" ptsTypes="AA">
                                      <p:cBhvr>
                                        <p:cTn id="180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5" dur="80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6" dur="80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80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000"/>
                            </p:stCondLst>
                            <p:childTnLst>
                              <p:par>
                                <p:cTn id="21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 0.0 L -0.12604 -0.01065 " pathEditMode="relative" ptsTypes="AA">
                                      <p:cBhvr>
                                        <p:cTn id="225" dur="5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0.17292 0.00602 " pathEditMode="relative" rAng="0" ptsTypes="AA">
                                      <p:cBhvr>
                                        <p:cTn id="227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500"/>
                            </p:stCondLst>
                            <p:childTnLst>
                              <p:par>
                                <p:cTn id="25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1000"/>
                            </p:stCondLst>
                            <p:childTnLst>
                              <p:par>
                                <p:cTn id="264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7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7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5.E-6 2.96296E-6 L -0.17327 2.96296E-6 " pathEditMode="relative" ptsTypes="AA">
                                      <p:cBhvr>
                                        <p:cTn id="274" dur="500" fill="hold"/>
                                        <p:tgtEl>
                                          <p:spTgt spid="37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L 0.18108 -3.33333E-6 " pathEditMode="relative" ptsTypes="AA">
                                      <p:cBhvr>
                                        <p:cTn id="276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1" dur="500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2" dur="500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500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6" grpId="0"/>
      <p:bldP spid="37906" grpId="1"/>
      <p:bldP spid="37907" grpId="0"/>
      <p:bldP spid="37908" grpId="0"/>
      <p:bldP spid="37909" grpId="0"/>
      <p:bldP spid="37910" grpId="0"/>
      <p:bldP spid="37910" grpId="1"/>
      <p:bldP spid="37911" grpId="0"/>
      <p:bldP spid="37912" grpId="0"/>
      <p:bldP spid="37912" grpId="1"/>
      <p:bldP spid="37913" grpId="0"/>
      <p:bldP spid="37914" grpId="0"/>
      <p:bldP spid="37915" grpId="0"/>
      <p:bldP spid="37916" grpId="0"/>
      <p:bldP spid="37916" grpId="1"/>
      <p:bldP spid="37917" grpId="0"/>
      <p:bldP spid="37918" grpId="0"/>
      <p:bldP spid="37919" grpId="0"/>
      <p:bldP spid="37919" grpId="1"/>
      <p:bldP spid="37920" grpId="0"/>
      <p:bldP spid="37922" grpId="0"/>
      <p:bldP spid="379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/>
              <a:t>Учебник с.6</a:t>
            </a:r>
            <a:r>
              <a:rPr lang="en-US" sz="3600" dirty="0" smtClean="0"/>
              <a:t>9</a:t>
            </a:r>
            <a:r>
              <a:rPr lang="ru-RU" sz="3600" dirty="0" smtClean="0"/>
              <a:t> №8</a:t>
            </a:r>
            <a:br>
              <a:rPr lang="ru-RU" sz="3600" dirty="0" smtClean="0"/>
            </a:br>
            <a:r>
              <a:rPr lang="ru-RU" sz="3600" dirty="0" smtClean="0"/>
              <a:t>Задача.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П.– </a:t>
            </a:r>
          </a:p>
          <a:p>
            <a:pPr eaLnBrk="1" hangingPunct="1">
              <a:buFontTx/>
              <a:buNone/>
            </a:pPr>
            <a:r>
              <a:rPr lang="ru-RU" dirty="0" smtClean="0"/>
              <a:t>К.– </a:t>
            </a:r>
          </a:p>
        </p:txBody>
      </p:sp>
      <p:sp>
        <p:nvSpPr>
          <p:cNvPr id="88068" name="AutoShape 4"/>
          <p:cNvSpPr>
            <a:spLocks/>
          </p:cNvSpPr>
          <p:nvPr/>
        </p:nvSpPr>
        <p:spPr bwMode="auto">
          <a:xfrm>
            <a:off x="5580063" y="1773238"/>
            <a:ext cx="215900" cy="914400"/>
          </a:xfrm>
          <a:prstGeom prst="rightBracket">
            <a:avLst>
              <a:gd name="adj" fmla="val 35294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6084888" y="1916113"/>
            <a:ext cx="942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? кл.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592138" y="2965450"/>
            <a:ext cx="1795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Решение.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663575" y="3757613"/>
            <a:ext cx="996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6+5=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1671638" y="375761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11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2195513" y="3716338"/>
            <a:ext cx="884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(кл.)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663575" y="4621213"/>
            <a:ext cx="304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Ответ: 11 клеток.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1331913" y="2349500"/>
            <a:ext cx="2663825" cy="360363"/>
            <a:chOff x="839" y="1480"/>
            <a:chExt cx="1678" cy="227"/>
          </a:xfrm>
        </p:grpSpPr>
        <p:sp>
          <p:nvSpPr>
            <p:cNvPr id="17430" name="Oval 49"/>
            <p:cNvSpPr>
              <a:spLocks noChangeArrowheads="1"/>
            </p:cNvSpPr>
            <p:nvPr/>
          </p:nvSpPr>
          <p:spPr bwMode="auto">
            <a:xfrm>
              <a:off x="839" y="1480"/>
              <a:ext cx="227" cy="22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1" name="Oval 50"/>
            <p:cNvSpPr>
              <a:spLocks noChangeArrowheads="1"/>
            </p:cNvSpPr>
            <p:nvPr/>
          </p:nvSpPr>
          <p:spPr bwMode="auto">
            <a:xfrm>
              <a:off x="1202" y="1480"/>
              <a:ext cx="227" cy="22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2" name="Oval 51"/>
            <p:cNvSpPr>
              <a:spLocks noChangeArrowheads="1"/>
            </p:cNvSpPr>
            <p:nvPr/>
          </p:nvSpPr>
          <p:spPr bwMode="auto">
            <a:xfrm>
              <a:off x="1565" y="1480"/>
              <a:ext cx="227" cy="22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3" name="Oval 53"/>
            <p:cNvSpPr>
              <a:spLocks noChangeArrowheads="1"/>
            </p:cNvSpPr>
            <p:nvPr/>
          </p:nvSpPr>
          <p:spPr bwMode="auto">
            <a:xfrm>
              <a:off x="1882" y="1480"/>
              <a:ext cx="227" cy="22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4" name="Oval 54"/>
            <p:cNvSpPr>
              <a:spLocks noChangeArrowheads="1"/>
            </p:cNvSpPr>
            <p:nvPr/>
          </p:nvSpPr>
          <p:spPr bwMode="auto">
            <a:xfrm>
              <a:off x="2290" y="1480"/>
              <a:ext cx="227" cy="22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1331913" y="1773238"/>
            <a:ext cx="3384550" cy="360362"/>
            <a:chOff x="839" y="1117"/>
            <a:chExt cx="2132" cy="227"/>
          </a:xfrm>
        </p:grpSpPr>
        <p:sp>
          <p:nvSpPr>
            <p:cNvPr id="17424" name="Oval 47"/>
            <p:cNvSpPr>
              <a:spLocks noChangeArrowheads="1"/>
            </p:cNvSpPr>
            <p:nvPr/>
          </p:nvSpPr>
          <p:spPr bwMode="auto">
            <a:xfrm>
              <a:off x="1156" y="1117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5" name="Oval 48"/>
            <p:cNvSpPr>
              <a:spLocks noChangeArrowheads="1"/>
            </p:cNvSpPr>
            <p:nvPr/>
          </p:nvSpPr>
          <p:spPr bwMode="auto">
            <a:xfrm>
              <a:off x="839" y="1117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6" name="Oval 52"/>
            <p:cNvSpPr>
              <a:spLocks noChangeArrowheads="1"/>
            </p:cNvSpPr>
            <p:nvPr/>
          </p:nvSpPr>
          <p:spPr bwMode="auto">
            <a:xfrm>
              <a:off x="1519" y="1117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7" name="Oval 55"/>
            <p:cNvSpPr>
              <a:spLocks noChangeArrowheads="1"/>
            </p:cNvSpPr>
            <p:nvPr/>
          </p:nvSpPr>
          <p:spPr bwMode="auto">
            <a:xfrm>
              <a:off x="1882" y="1117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8" name="Oval 56"/>
            <p:cNvSpPr>
              <a:spLocks noChangeArrowheads="1"/>
            </p:cNvSpPr>
            <p:nvPr/>
          </p:nvSpPr>
          <p:spPr bwMode="auto">
            <a:xfrm>
              <a:off x="2744" y="1117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9" name="Oval 57"/>
            <p:cNvSpPr>
              <a:spLocks noChangeArrowheads="1"/>
            </p:cNvSpPr>
            <p:nvPr/>
          </p:nvSpPr>
          <p:spPr bwMode="auto">
            <a:xfrm>
              <a:off x="2245" y="1117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nimBg="1"/>
      <p:bldP spid="88069" grpId="0"/>
      <p:bldP spid="88070" grpId="0"/>
      <p:bldP spid="88071" grpId="0"/>
      <p:bldP spid="88072" grpId="0"/>
      <p:bldP spid="88073" grpId="0"/>
      <p:bldP spid="880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229600" cy="4525962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95236" name="Oval 4"/>
          <p:cNvSpPr>
            <a:spLocks noChangeArrowheads="1"/>
          </p:cNvSpPr>
          <p:nvPr/>
        </p:nvSpPr>
        <p:spPr bwMode="auto">
          <a:xfrm>
            <a:off x="7235825" y="4868863"/>
            <a:ext cx="914400" cy="914400"/>
          </a:xfrm>
          <a:prstGeom prst="ellipse">
            <a:avLst/>
          </a:prstGeom>
          <a:solidFill>
            <a:srgbClr val="66F2B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312ABA"/>
                </a:solidFill>
              </a:rPr>
              <a:t>8</a:t>
            </a:r>
          </a:p>
        </p:txBody>
      </p:sp>
      <p:sp>
        <p:nvSpPr>
          <p:cNvPr id="95237" name="Oval 5"/>
          <p:cNvSpPr>
            <a:spLocks noChangeArrowheads="1"/>
          </p:cNvSpPr>
          <p:nvPr/>
        </p:nvSpPr>
        <p:spPr bwMode="auto">
          <a:xfrm>
            <a:off x="7164388" y="2133600"/>
            <a:ext cx="914400" cy="914400"/>
          </a:xfrm>
          <a:prstGeom prst="ellipse">
            <a:avLst/>
          </a:prstGeom>
          <a:solidFill>
            <a:srgbClr val="66F2B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312ABA"/>
                </a:solidFill>
              </a:rPr>
              <a:t>13</a:t>
            </a:r>
          </a:p>
        </p:txBody>
      </p:sp>
      <p:sp>
        <p:nvSpPr>
          <p:cNvPr id="95238" name="Oval 6"/>
          <p:cNvSpPr>
            <a:spLocks noChangeArrowheads="1"/>
          </p:cNvSpPr>
          <p:nvPr/>
        </p:nvSpPr>
        <p:spPr bwMode="auto">
          <a:xfrm>
            <a:off x="7164388" y="3573463"/>
            <a:ext cx="914400" cy="914400"/>
          </a:xfrm>
          <a:prstGeom prst="ellipse">
            <a:avLst/>
          </a:prstGeom>
          <a:solidFill>
            <a:srgbClr val="66F2B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312ABA"/>
                </a:solidFill>
              </a:rPr>
              <a:t>11</a:t>
            </a:r>
          </a:p>
        </p:txBody>
      </p:sp>
      <p:sp>
        <p:nvSpPr>
          <p:cNvPr id="95239" name="Oval 7"/>
          <p:cNvSpPr>
            <a:spLocks noChangeArrowheads="1"/>
          </p:cNvSpPr>
          <p:nvPr/>
        </p:nvSpPr>
        <p:spPr bwMode="auto">
          <a:xfrm>
            <a:off x="4932363" y="765175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312ABA"/>
                </a:solidFill>
              </a:rPr>
              <a:t>9</a:t>
            </a:r>
          </a:p>
        </p:txBody>
      </p:sp>
      <p:sp>
        <p:nvSpPr>
          <p:cNvPr id="95240" name="Oval 8"/>
          <p:cNvSpPr>
            <a:spLocks noChangeArrowheads="1"/>
          </p:cNvSpPr>
          <p:nvPr/>
        </p:nvSpPr>
        <p:spPr bwMode="auto">
          <a:xfrm>
            <a:off x="7092950" y="765175"/>
            <a:ext cx="914400" cy="914400"/>
          </a:xfrm>
          <a:prstGeom prst="ellipse">
            <a:avLst/>
          </a:prstGeom>
          <a:solidFill>
            <a:srgbClr val="66F2B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312ABA"/>
                </a:solidFill>
              </a:rPr>
              <a:t>10</a:t>
            </a:r>
          </a:p>
        </p:txBody>
      </p:sp>
      <p:sp>
        <p:nvSpPr>
          <p:cNvPr id="95241" name="Oval 9"/>
          <p:cNvSpPr>
            <a:spLocks noChangeArrowheads="1"/>
          </p:cNvSpPr>
          <p:nvPr/>
        </p:nvSpPr>
        <p:spPr bwMode="auto">
          <a:xfrm>
            <a:off x="4932363" y="21336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312ABA"/>
                </a:solidFill>
              </a:rPr>
              <a:t>14</a:t>
            </a:r>
          </a:p>
        </p:txBody>
      </p:sp>
      <p:sp>
        <p:nvSpPr>
          <p:cNvPr id="95242" name="Oval 10"/>
          <p:cNvSpPr>
            <a:spLocks noChangeArrowheads="1"/>
          </p:cNvSpPr>
          <p:nvPr/>
        </p:nvSpPr>
        <p:spPr bwMode="auto">
          <a:xfrm>
            <a:off x="4932363" y="3500438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312ABA"/>
                </a:solidFill>
              </a:rPr>
              <a:t>12</a:t>
            </a:r>
          </a:p>
        </p:txBody>
      </p:sp>
      <p:sp>
        <p:nvSpPr>
          <p:cNvPr id="95243" name="Oval 11"/>
          <p:cNvSpPr>
            <a:spLocks noChangeArrowheads="1"/>
          </p:cNvSpPr>
          <p:nvPr/>
        </p:nvSpPr>
        <p:spPr bwMode="auto">
          <a:xfrm>
            <a:off x="4932363" y="4868863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312ABA"/>
                </a:solidFill>
              </a:rPr>
              <a:t>7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395536" y="332656"/>
            <a:ext cx="2090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err="1"/>
              <a:t>р</a:t>
            </a:r>
            <a:r>
              <a:rPr lang="ru-RU" sz="2400" dirty="0"/>
              <a:t>/т с. 49 № 4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48064" y="1886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1в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236296" y="1886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2в</a:t>
            </a:r>
            <a:endParaRPr lang="ru-RU" sz="2400" dirty="0"/>
          </a:p>
        </p:txBody>
      </p:sp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11560" y="2780928"/>
            <a:ext cx="18002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3" dur="500"/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7" dur="500"/>
                                        <p:tgtEl>
                                          <p:spTgt spid="952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9" dur="500"/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3" dur="500"/>
                                        <p:tgtEl>
                                          <p:spTgt spid="952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5" dur="500"/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8" dur="500"/>
                                        <p:tgtEl>
                                          <p:spTgt spid="952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9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9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9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0" dur="500"/>
                                        <p:tgtEl>
                                          <p:spTgt spid="9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4" dur="500"/>
                                        <p:tgtEl>
                                          <p:spTgt spid="952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6" dur="500"/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9" dur="500"/>
                                        <p:tgtEl>
                                          <p:spTgt spid="952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1" dur="500"/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4" dur="500"/>
                                        <p:tgtEl>
                                          <p:spTgt spid="952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6" dur="500"/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9" dur="500"/>
                                        <p:tgtEl>
                                          <p:spTgt spid="952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61" dur="500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64" dur="500"/>
                                        <p:tgtEl>
                                          <p:spTgt spid="952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uiExpand="1" build="allAtOnce" animBg="1"/>
      <p:bldP spid="95237" grpId="0" uiExpand="1" build="allAtOnce" animBg="1"/>
      <p:bldP spid="95238" grpId="0" uiExpand="1" build="allAtOnce" animBg="1"/>
      <p:bldP spid="95239" grpId="0" uiExpand="1" build="allAtOnce" animBg="1"/>
      <p:bldP spid="95240" grpId="0" uiExpand="1" build="allAtOnce" animBg="1"/>
      <p:bldP spid="95241" grpId="0" build="allAtOnce" animBg="1"/>
      <p:bldP spid="95242" grpId="0" uiExpand="1" build="allAtOnce" animBg="1"/>
      <p:bldP spid="95243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J0095737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260648"/>
            <a:ext cx="9144000" cy="6310313"/>
          </a:xfrm>
          <a:noFill/>
        </p:spPr>
      </p:pic>
      <p:sp>
        <p:nvSpPr>
          <p:cNvPr id="96263" name="AutoShape 7"/>
          <p:cNvSpPr>
            <a:spLocks noChangeArrowheads="1"/>
          </p:cNvSpPr>
          <p:nvPr/>
        </p:nvSpPr>
        <p:spPr bwMode="auto">
          <a:xfrm>
            <a:off x="3059113" y="4149725"/>
            <a:ext cx="1562100" cy="1512888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/>
              <a:t>6</a:t>
            </a:r>
          </a:p>
        </p:txBody>
      </p:sp>
      <p:sp>
        <p:nvSpPr>
          <p:cNvPr id="96264" name="AutoShape 8"/>
          <p:cNvSpPr>
            <a:spLocks noChangeArrowheads="1"/>
          </p:cNvSpPr>
          <p:nvPr/>
        </p:nvSpPr>
        <p:spPr bwMode="auto">
          <a:xfrm>
            <a:off x="4932363" y="2997200"/>
            <a:ext cx="1562100" cy="1512888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13</a:t>
            </a:r>
          </a:p>
        </p:txBody>
      </p:sp>
      <p:sp>
        <p:nvSpPr>
          <p:cNvPr id="96265" name="AutoShape 9"/>
          <p:cNvSpPr>
            <a:spLocks noChangeArrowheads="1"/>
          </p:cNvSpPr>
          <p:nvPr/>
        </p:nvSpPr>
        <p:spPr bwMode="auto">
          <a:xfrm>
            <a:off x="6011863" y="333375"/>
            <a:ext cx="1562100" cy="1512888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8</a:t>
            </a:r>
          </a:p>
        </p:txBody>
      </p:sp>
      <p:sp>
        <p:nvSpPr>
          <p:cNvPr id="96266" name="AutoShape 10"/>
          <p:cNvSpPr>
            <a:spLocks noChangeArrowheads="1"/>
          </p:cNvSpPr>
          <p:nvPr/>
        </p:nvSpPr>
        <p:spPr bwMode="auto">
          <a:xfrm>
            <a:off x="2411413" y="1196975"/>
            <a:ext cx="1562100" cy="1512888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/>
              <a:t>6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23850" y="260350"/>
            <a:ext cx="23342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/>
              <a:t>УЧ. С. </a:t>
            </a:r>
            <a:r>
              <a:rPr lang="en-US" sz="2400" dirty="0" smtClean="0"/>
              <a:t>73</a:t>
            </a:r>
            <a:r>
              <a:rPr lang="ru-RU" sz="2400" dirty="0" smtClean="0"/>
              <a:t> </a:t>
            </a:r>
            <a:r>
              <a:rPr lang="ru-RU" sz="2400" dirty="0"/>
              <a:t>№22.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" dur="500"/>
                                        <p:tgtEl>
                                          <p:spTgt spid="96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3" dur="500"/>
                                        <p:tgtEl>
                                          <p:spTgt spid="962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" dur="500"/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5" dur="500"/>
                                        <p:tgtEl>
                                          <p:spTgt spid="962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962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6" dur="500"/>
                                        <p:tgtEl>
                                          <p:spTgt spid="96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9" dur="500"/>
                                        <p:tgtEl>
                                          <p:spTgt spid="962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3" grpId="0" build="allAtOnce" animBg="1"/>
      <p:bldP spid="96264" grpId="0" build="allAtOnce" animBg="1"/>
      <p:bldP spid="96265" grpId="0" build="allAtOnce" animBg="1"/>
      <p:bldP spid="96266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018679">
            <a:off x="6443384" y="3887626"/>
            <a:ext cx="280831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2" name="WordArt 4"/>
          <p:cNvSpPr>
            <a:spLocks noChangeArrowheads="1" noChangeShapeType="1" noTextEdit="1"/>
          </p:cNvSpPr>
          <p:nvPr/>
        </p:nvSpPr>
        <p:spPr bwMode="auto">
          <a:xfrm>
            <a:off x="1547813" y="1340768"/>
            <a:ext cx="5761037" cy="3960439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ChevronInverted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kern="10" spc="50" dirty="0">
                <a:ln w="11430">
                  <a:solidFill>
                    <a:srgbClr val="000099"/>
                  </a:solidFill>
                </a:ln>
                <a:solidFill>
                  <a:srgbClr val="31B92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Молодцы!</a:t>
            </a:r>
          </a:p>
        </p:txBody>
      </p:sp>
      <p:pic>
        <p:nvPicPr>
          <p:cNvPr id="20485" name="Picture 7" descr="J0095744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5400000">
            <a:off x="8234363" y="5948362"/>
            <a:ext cx="800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093177">
            <a:off x="-158506" y="103156"/>
            <a:ext cx="280831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093177">
            <a:off x="57519" y="3775132"/>
            <a:ext cx="280831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331743">
            <a:off x="6254466" y="-121570"/>
            <a:ext cx="280831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093177">
            <a:off x="-158506" y="31148"/>
            <a:ext cx="280831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665"/>
            <a:ext cx="7772400" cy="576063"/>
          </a:xfrm>
        </p:spPr>
        <p:txBody>
          <a:bodyPr/>
          <a:lstStyle/>
          <a:p>
            <a:pPr eaLnBrk="1" hangingPunct="1"/>
            <a:r>
              <a:rPr lang="ru-RU" sz="3200" dirty="0" smtClean="0"/>
              <a:t>Цели: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424936" cy="5256584"/>
          </a:xfrm>
        </p:spPr>
        <p:txBody>
          <a:bodyPr/>
          <a:lstStyle/>
          <a:p>
            <a:endParaRPr lang="ru-RU" sz="2000" dirty="0" smtClean="0"/>
          </a:p>
          <a:p>
            <a:pPr lvl="0" algn="l">
              <a:buFont typeface="Wingdings" pitchFamily="2" charset="2"/>
              <a:buChar char="ü"/>
            </a:pPr>
            <a:r>
              <a:rPr lang="ru-RU" sz="2400" dirty="0" smtClean="0"/>
              <a:t>образовательная – учить выполнять сложение числа 5 с помощью линейки, способствовать формированию навыка выполнения вычислений по частям, закреплять умение решать задачи;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400" dirty="0" smtClean="0"/>
              <a:t>развивающая – развивать логическое мышление, внимание, память;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400" dirty="0" smtClean="0"/>
              <a:t>способствовать развитию математической речи, Оперативной памяти, произвольного внимания, наглядно-действенного мышления.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2400" dirty="0" smtClean="0"/>
              <a:t>воспитывать культуру поведения при фронтальной работе, индивидуальной работе.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8098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ru-RU" sz="2400" dirty="0" smtClean="0"/>
              <a:t> закреплять знание состава числа 5;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dirty="0" smtClean="0"/>
              <a:t>закреплять умение дополнять числа до 10;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dirty="0" smtClean="0"/>
              <a:t>научить прибавлять число 5 по частям;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dirty="0" smtClean="0"/>
              <a:t> начать работу по запоминанию таблицы вида             + 5;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dirty="0" smtClean="0"/>
              <a:t> формировать умение составлять и решать задачи;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dirty="0" smtClean="0"/>
              <a:t> способствовать развитию познавательной активности и самостоятельности.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331743">
            <a:off x="6254466" y="-121570"/>
            <a:ext cx="280831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0" y="0"/>
            <a:ext cx="2088232" cy="1696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688"/>
            <a:ext cx="8229600" cy="936104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План урока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132856"/>
            <a:ext cx="8435280" cy="3993307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1. Организационный момент.</a:t>
            </a:r>
          </a:p>
          <a:p>
            <a:pPr>
              <a:buNone/>
            </a:pPr>
            <a:r>
              <a:rPr lang="ru-RU" sz="2400" dirty="0" smtClean="0"/>
              <a:t>2. Актуализация знаний.</a:t>
            </a:r>
          </a:p>
          <a:p>
            <a:pPr>
              <a:buNone/>
            </a:pPr>
            <a:r>
              <a:rPr lang="ru-RU" sz="2400" dirty="0" smtClean="0"/>
              <a:t>3. Работа над новым материалом.</a:t>
            </a:r>
          </a:p>
          <a:p>
            <a:pPr>
              <a:buNone/>
            </a:pPr>
            <a:r>
              <a:rPr lang="ru-RU" sz="2400" dirty="0" smtClean="0"/>
              <a:t>4 .Закрепление и повторение изученного  материала.</a:t>
            </a:r>
          </a:p>
          <a:p>
            <a:pPr>
              <a:buNone/>
            </a:pPr>
            <a:r>
              <a:rPr lang="ru-RU" sz="2400" dirty="0" smtClean="0"/>
              <a:t>5 .Подведение итогов урока.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73095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1"/>
          <p:cNvSpPr txBox="1">
            <a:spLocks noChangeArrowheads="1"/>
          </p:cNvSpPr>
          <p:nvPr/>
        </p:nvSpPr>
        <p:spPr bwMode="auto">
          <a:xfrm rot="-3158425">
            <a:off x="4334669" y="4963319"/>
            <a:ext cx="698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10+9</a:t>
            </a:r>
          </a:p>
        </p:txBody>
      </p:sp>
      <p:sp>
        <p:nvSpPr>
          <p:cNvPr id="3075" name="Text Box 82"/>
          <p:cNvSpPr txBox="1">
            <a:spLocks noChangeArrowheads="1"/>
          </p:cNvSpPr>
          <p:nvPr/>
        </p:nvSpPr>
        <p:spPr bwMode="auto">
          <a:xfrm rot="2741992">
            <a:off x="7503319" y="4890294"/>
            <a:ext cx="698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10+6</a:t>
            </a:r>
          </a:p>
        </p:txBody>
      </p:sp>
      <p:sp>
        <p:nvSpPr>
          <p:cNvPr id="3076" name="Text Box 80"/>
          <p:cNvSpPr txBox="1">
            <a:spLocks noChangeArrowheads="1"/>
          </p:cNvSpPr>
          <p:nvPr/>
        </p:nvSpPr>
        <p:spPr bwMode="auto">
          <a:xfrm>
            <a:off x="5580063" y="1773238"/>
            <a:ext cx="1152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10+7</a:t>
            </a:r>
          </a:p>
        </p:txBody>
      </p:sp>
      <p:pic>
        <p:nvPicPr>
          <p:cNvPr id="3077" name="Picture 7" descr="J0095744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 rot="16200000">
            <a:off x="8331994" y="91282"/>
            <a:ext cx="714375" cy="909637"/>
          </a:xfrm>
          <a:noFill/>
        </p:spPr>
      </p:pic>
      <p:pic>
        <p:nvPicPr>
          <p:cNvPr id="3078" name="Picture 10" descr="J0095743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4572000" y="333375"/>
            <a:ext cx="457200" cy="438150"/>
          </a:xfrm>
          <a:noFill/>
        </p:spPr>
      </p:pic>
      <p:graphicFrame>
        <p:nvGraphicFramePr>
          <p:cNvPr id="4160" name="Group 64"/>
          <p:cNvGraphicFramePr>
            <a:graphicFrameLocks noGrp="1"/>
          </p:cNvGraphicFramePr>
          <p:nvPr>
            <p:ph sz="quarter" idx="4"/>
          </p:nvPr>
        </p:nvGraphicFramePr>
        <p:xfrm>
          <a:off x="5003800" y="2349500"/>
          <a:ext cx="2447925" cy="3095625"/>
        </p:xfrm>
        <a:graphic>
          <a:graphicData uri="http://schemas.openxmlformats.org/drawingml/2006/table">
            <a:tbl>
              <a:tblPr/>
              <a:tblGrid>
                <a:gridCol w="2447925"/>
              </a:tblGrid>
              <a:tr h="1031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10+5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10+2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10+0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9" name="AutoShape 66"/>
          <p:cNvSpPr>
            <a:spLocks noChangeArrowheads="1"/>
          </p:cNvSpPr>
          <p:nvPr/>
        </p:nvSpPr>
        <p:spPr bwMode="auto">
          <a:xfrm>
            <a:off x="7451725" y="4437063"/>
            <a:ext cx="987425" cy="985837"/>
          </a:xfrm>
          <a:prstGeom prst="rtTriangle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0" name="AutoShape 67"/>
          <p:cNvSpPr>
            <a:spLocks noChangeArrowheads="1"/>
          </p:cNvSpPr>
          <p:nvPr/>
        </p:nvSpPr>
        <p:spPr bwMode="auto">
          <a:xfrm rot="-5400000">
            <a:off x="3994944" y="4437857"/>
            <a:ext cx="987425" cy="985837"/>
          </a:xfrm>
          <a:prstGeom prst="rtTriangle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AutoShape 68"/>
          <p:cNvSpPr>
            <a:spLocks noChangeArrowheads="1"/>
          </p:cNvSpPr>
          <p:nvPr/>
        </p:nvSpPr>
        <p:spPr bwMode="auto">
          <a:xfrm rot="8123492">
            <a:off x="5364163" y="1484313"/>
            <a:ext cx="1698625" cy="1670050"/>
          </a:xfrm>
          <a:prstGeom prst="rtTriangle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66" name="Rectangle 70"/>
          <p:cNvSpPr>
            <a:spLocks noChangeArrowheads="1"/>
          </p:cNvSpPr>
          <p:nvPr/>
        </p:nvSpPr>
        <p:spPr bwMode="auto">
          <a:xfrm>
            <a:off x="827088" y="404813"/>
            <a:ext cx="2447925" cy="914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/>
              <a:t>10</a:t>
            </a:r>
          </a:p>
        </p:txBody>
      </p:sp>
      <p:sp>
        <p:nvSpPr>
          <p:cNvPr id="4168" name="Rectangle 72"/>
          <p:cNvSpPr>
            <a:spLocks noChangeArrowheads="1"/>
          </p:cNvSpPr>
          <p:nvPr/>
        </p:nvSpPr>
        <p:spPr bwMode="auto">
          <a:xfrm>
            <a:off x="827088" y="1844675"/>
            <a:ext cx="2447925" cy="914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15</a:t>
            </a:r>
          </a:p>
        </p:txBody>
      </p:sp>
      <p:sp>
        <p:nvSpPr>
          <p:cNvPr id="4169" name="Rectangle 73"/>
          <p:cNvSpPr>
            <a:spLocks noChangeArrowheads="1"/>
          </p:cNvSpPr>
          <p:nvPr/>
        </p:nvSpPr>
        <p:spPr bwMode="auto">
          <a:xfrm>
            <a:off x="755650" y="3644900"/>
            <a:ext cx="252095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dirty="0"/>
              <a:t>12</a:t>
            </a:r>
          </a:p>
        </p:txBody>
      </p:sp>
      <p:sp>
        <p:nvSpPr>
          <p:cNvPr id="4170" name="AutoShape 74"/>
          <p:cNvSpPr>
            <a:spLocks noChangeArrowheads="1"/>
          </p:cNvSpPr>
          <p:nvPr/>
        </p:nvSpPr>
        <p:spPr bwMode="auto">
          <a:xfrm>
            <a:off x="468313" y="5373688"/>
            <a:ext cx="914400" cy="914400"/>
          </a:xfrm>
          <a:prstGeom prst="rtTriangle">
            <a:avLst/>
          </a:prstGeom>
          <a:solidFill>
            <a:srgbClr val="46D8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16</a:t>
            </a:r>
          </a:p>
        </p:txBody>
      </p:sp>
      <p:sp>
        <p:nvSpPr>
          <p:cNvPr id="4171" name="AutoShape 75"/>
          <p:cNvSpPr>
            <a:spLocks noGrp="1" noChangeArrowheads="1"/>
          </p:cNvSpPr>
          <p:nvPr>
            <p:ph sz="quarter" idx="1"/>
          </p:nvPr>
        </p:nvSpPr>
        <p:spPr>
          <a:xfrm flipH="1">
            <a:off x="7524750" y="620713"/>
            <a:ext cx="936625" cy="936625"/>
          </a:xfrm>
          <a:prstGeom prst="rtTriangle">
            <a:avLst/>
          </a:prstGeom>
          <a:solidFill>
            <a:srgbClr val="46D8D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dirty="0" smtClean="0"/>
              <a:t>19</a:t>
            </a:r>
          </a:p>
        </p:txBody>
      </p:sp>
      <p:sp>
        <p:nvSpPr>
          <p:cNvPr id="4172" name="AutoShape 76"/>
          <p:cNvSpPr>
            <a:spLocks noChangeArrowheads="1"/>
          </p:cNvSpPr>
          <p:nvPr/>
        </p:nvSpPr>
        <p:spPr bwMode="auto">
          <a:xfrm rot="8142231">
            <a:off x="1979613" y="5300663"/>
            <a:ext cx="1706562" cy="1727200"/>
          </a:xfrm>
          <a:prstGeom prst="rtTriangle">
            <a:avLst/>
          </a:prstGeom>
          <a:solidFill>
            <a:srgbClr val="46D8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ru-RU" sz="3200" dirty="0"/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59 0.00672 C 0.03888 0.01297 0.03767 0.01644 0.04236 0.0257 C 0.04461 0.03473 0.04913 0.03936 0.05312 0.04723 C 0.05746 0.06482 0.05104 0.04329 0.06024 0.05903 C 0.06145 0.06112 0.06111 0.06412 0.06197 0.06621 C 0.06458 0.07223 0.06822 0.07686 0.07083 0.08287 C 0.07795 0.09977 0.09079 0.13079 0.10121 0.14468 C 0.10399 0.15533 0.11076 0.16366 0.11562 0.17338 C 0.12309 0.18843 0.13507 0.21135 0.14583 0.22084 C 0.15277 0.23473 0.16145 0.24607 0.16909 0.25903 C 0.17829 0.275 0.1868 0.29537 0.19947 0.30672 C 0.2052 0.31806 0.21423 0.33241 0.22274 0.34005 C 0.22812 0.35116 0.23715 0.35695 0.24409 0.36621 C 0.25382 0.37917 0.26111 0.3963 0.27274 0.40672 C 0.28159 0.425 0.27013 0.40371 0.28159 0.41852 C 0.28975 0.4294 0.28003 0.42338 0.29062 0.42801 C 0.29947 0.44005 0.29843 0.44144 0.31024 0.45186 C 0.31197 0.45348 0.31562 0.45672 0.31562 0.45695 C 0.32048 0.4669 0.32777 0.47153 0.33524 0.47801 C 0.33697 0.47963 0.33888 0.48125 0.34062 0.48287 C 0.34236 0.4845 0.34583 0.4875 0.34583 0.48774 C 0.35607 0.50764 0.34236 0.48241 0.35486 0.49954 C 0.36024 0.50695 0.36197 0.51227 0.36909 0.51852 C 0.37638 0.53264 0.38697 0.54237 0.39774 0.55186 C 0.39947 0.55348 0.40156 0.55463 0.40312 0.55672 C 0.40486 0.55903 0.40625 0.56204 0.40833 0.56389 C 0.40989 0.56528 0.41197 0.56505 0.41371 0.56621 C 0.42152 0.57176 0.4276 0.57801 0.43524 0.58287 C 0.44132 0.58681 0.44774 0.59237 0.45486 0.59237 " pathEditMode="relative" rAng="0" ptsTypes="ffffffffffffffffffffffffffffA">
                                      <p:cBhvr>
                                        <p:cTn id="6" dur="2000" fill="hold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" y="2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02 -0.0044 C 0.12187 -0.03148 0.19114 -0.01042 0.25729 -0.01158 C 0.28402 -0.01204 0.31093 -0.0132 0.33767 -0.01389 C 0.34079 -0.01459 0.35711 -0.01736 0.36093 -0.01852 C 0.37066 -0.02153 0.38107 -0.02986 0.39114 -0.03056 C 0.4651 -0.03496 0.44583 -0.01042 0.46441 -0.03519 " pathEditMode="relative" rAng="0" ptsTypes="fffffA">
                                      <p:cBhvr>
                                        <p:cTn id="10" dur="2000" fill="hold"/>
                                        <p:tgtEl>
                                          <p:spTgt spid="4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39 -0.00371 C 0.05329 -0.00116 0.05763 0.00324 0.06354 0.00579 C 0.08489 0.025 0.11423 0.02546 0.13854 0.02731 C 0.20486 0.04884 0.27413 0.05185 0.34201 0.05579 C 0.36441 0.06389 0.3868 0.06967 0.40989 0.07245 C 0.42048 0.07616 0.43125 0.07963 0.44201 0.08194 C 0.45191 0.08657 0.44548 0.08449 0.46163 0.08449 " pathEditMode="relative" rAng="0" ptsTypes="ffffffA">
                                      <p:cBhvr>
                                        <p:cTn id="14" dur="2000" fill="hold"/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" y="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59 -0.01828 C -0.00607 -0.0206 -0.00573 -0.02315 -0.00486 -0.02523 C -0.00382 -0.02778 -0.00208 -0.02986 -0.00121 -0.0324 C 0.00729 -0.0581 -0.00243 -0.03773 0.00591 -0.05393 C 0.00938 -0.06852 0.01198 -0.08403 0.01841 -0.09676 C 0.02309 -0.11597 0.02795 -0.13472 0.03264 -0.15393 C 0.03525 -0.16458 0.03698 -0.17592 0.04167 -0.18495 C 0.04462 -0.20139 0.04705 -0.22106 0.05417 -0.23495 C 0.05591 -0.24467 0.05781 -0.25208 0.06129 -0.26111 C 0.06459 -0.27963 0.06754 -0.3 0.07552 -0.31574 C 0.08038 -0.34282 0.07344 -0.30949 0.08091 -0.3324 C 0.08785 -0.35393 0.07709 -0.33102 0.08629 -0.34907 C 0.08906 -0.36458 0.09375 -0.38356 0.10052 -0.39676 C 0.10382 -0.41041 0.10695 -0.42315 0.11302 -0.43495 C 0.11632 -0.44745 0.11997 -0.45949 0.12552 -0.4706 C 0.13038 -0.49074 0.13733 -0.50949 0.14514 -0.52778 C 0.14983 -0.53865 0.15156 -0.55139 0.15764 -0.56111 C 0.16268 -0.56944 0.16858 -0.57685 0.17379 -0.58495 C 0.17518 -0.58703 0.1757 -0.59004 0.17726 -0.5919 C 0.18056 -0.5956 0.18802 -0.60162 0.18802 -0.60139 C 0.19393 -0.61296 0.19011 -0.6074 0.20226 -0.61828 C 0.204 -0.6199 0.20764 -0.62291 0.20764 -0.62268 C 0.21615 -0.63958 0.20591 -0.62291 0.21667 -0.6324 C 0.22344 -0.63865 0.22396 -0.64305 0.23264 -0.64676 C 0.23438 -0.64838 0.23611 -0.65046 0.23802 -0.65162 C 0.2415 -0.6537 0.24879 -0.65625 0.24879 -0.65602 C 0.25347 -0.66065 0.25955 -0.66528 0.26476 -0.66828 C 0.26823 -0.67037 0.27552 -0.67291 0.27552 -0.67268 C 0.27726 -0.67453 0.279 -0.67662 0.28091 -0.67778 C 0.28438 -0.67986 0.29167 -0.6824 0.29167 -0.68217 C 0.29427 -0.68171 0.304 -0.68032 0.30764 -0.67778 C 0.31841 -0.6699 0.32795 -0.65903 0.33976 -0.65393 C 0.34566 -0.64861 0.34827 -0.64236 0.35417 -0.63727 C 0.3566 -0.61713 0.35851 -0.59259 0.37188 -0.58009 C 0.37396 -0.57222 0.37188 -0.57291 0.37552 -0.57291 " pathEditMode="relative" rAng="0" ptsTypes="ffffffffffffffffffffffffffffffffffA">
                                      <p:cBhvr>
                                        <p:cTn id="18" dur="2000" fill="hold"/>
                                        <p:tgtEl>
                                          <p:spTgt spid="4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3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0.00532 C 0.00677 0.0074 -0.00156 0.01064 -0.01059 0.01481 C -0.01406 0.01643 -0.02118 0.01944 -0.02118 0.01967 C -0.03385 0.03101 -0.05139 0.03426 -0.0658 0.04097 C -0.07274 0.04421 -0.0776 0.04976 -0.08368 0.05532 C -0.08941 0.06064 -0.09705 0.06527 -0.1033 0.06944 C -0.11076 0.07939 -0.11996 0.08287 -0.1283 0.09097 C -0.13975 0.10185 -0.12778 0.0956 -0.13906 0.10046 C -0.14618 0.10995 -0.15399 0.11944 -0.16232 0.12662 C -0.17118 0.14467 -0.18021 0.15277 -0.1908 0.16713 C -0.20347 0.18449 -0.18923 0.17037 -0.20156 0.18148 C -0.20764 0.19351 -0.21215 0.20671 -0.22118 0.21481 C -0.23107 0.23449 -0.21753 0.20879 -0.23021 0.22893 C -0.23576 0.23773 -0.23316 0.24097 -0.2408 0.24814 C -0.24357 0.25879 -0.24861 0.26736 -0.2533 0.27662 C -0.25451 0.27893 -0.25573 0.28148 -0.25694 0.28379 C -0.25816 0.28611 -0.26059 0.29097 -0.26059 0.2912 C -0.26475 0.3081 -0.26198 0.30092 -0.26771 0.31203 C -0.27257 0.33217 -0.2691 0.32245 -0.2783 0.34097 C -0.28142 0.34722 -0.28281 0.35578 -0.28559 0.36226 C -0.28871 0.36967 -0.29271 0.37662 -0.29618 0.38379 C -0.29826 0.38796 -0.29861 0.39328 -0.29982 0.39814 C -0.30416 0.41527 -0.30816 0.43194 -0.31406 0.44814 C -0.31493 0.45046 -0.31458 0.45347 -0.3158 0.45532 C -0.31719 0.45764 -0.31944 0.45833 -0.32118 0.45995 C -0.32951 0.47662 -0.32465 0.47129 -0.33368 0.47893 C -0.33611 0.48379 -0.33837 0.48842 -0.3408 0.49328 C -0.34201 0.4956 -0.34444 0.50046 -0.34444 0.50069 C -0.34722 0.51134 -0.34861 0.51967 -0.3533 0.52893 C -0.35607 0.54305 -0.35521 0.54953 -0.36406 0.55764 C -0.36649 0.5625 -0.36701 0.57014 -0.37118 0.57199 C -0.37291 0.57268 -0.37482 0.57314 -0.37656 0.5743 C -0.37847 0.57546 -0.38194 0.57893 -0.38194 0.57893 " pathEditMode="relative" rAng="0" ptsTypes="ffffffffffffffffffffffffffffffffA">
                                      <p:cBhvr>
                                        <p:cTn id="22" dur="2000" fill="hold"/>
                                        <p:tgtEl>
                                          <p:spTgt spid="41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" y="28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54 0.00209 -0.01788 0.00533 -0.02691 0.0095 C -0.03038 0.01112 -0.0375 0.01412 -0.0375 0.01412 C -0.05017 0.0257 -0.0677 0.02894 -0.08211 0.03565 C -0.08906 0.03889 -0.09392 0.04445 -0.1 0.05 C -0.10573 0.05533 -0.11336 0.05996 -0.11961 0.06412 C -0.12708 0.07408 -0.13628 0.07755 -0.14461 0.08565 C -0.15607 0.09653 -0.14409 0.09028 -0.15538 0.09514 C -0.1625 0.10463 -0.17031 0.11412 -0.17864 0.1213 C -0.1875 0.13936 -0.19652 0.14746 -0.20711 0.16181 C -0.21979 0.17917 -0.20555 0.16505 -0.21788 0.17616 C -0.22395 0.1882 -0.22847 0.20139 -0.2375 0.2095 C -0.24739 0.22917 -0.23385 0.20348 -0.24652 0.22362 C -0.25208 0.23241 -0.24948 0.23565 -0.25711 0.24283 C -0.25989 0.25348 -0.26493 0.26204 -0.26961 0.2713 C -0.27083 0.27362 -0.27204 0.27616 -0.27326 0.27848 C -0.27448 0.28079 -0.27691 0.28565 -0.27691 0.28565 C -0.28107 0.30278 -0.27829 0.29584 -0.28402 0.30695 C -0.28888 0.32686 -0.28541 0.31713 -0.29461 0.33565 C -0.29774 0.3419 -0.29913 0.35047 -0.30191 0.35695 C -0.30503 0.36436 -0.30902 0.3713 -0.3125 0.37848 C -0.31458 0.38264 -0.31493 0.38797 -0.31614 0.39283 C -0.32048 0.40996 -0.32448 0.42662 -0.33038 0.44283 C -0.33125 0.44514 -0.3309 0.44815 -0.33211 0.45 C -0.3335 0.45232 -0.33576 0.45301 -0.3375 0.45463 C -0.34583 0.4713 -0.34097 0.46598 -0.35 0.47362 C -0.35243 0.47848 -0.35468 0.48311 -0.35711 0.48797 C -0.35833 0.49028 -0.36076 0.49514 -0.36076 0.49514 C -0.36354 0.50602 -0.36493 0.51436 -0.36961 0.52362 C -0.37239 0.53774 -0.37152 0.54422 -0.38038 0.55232 C -0.38281 0.55718 -0.38333 0.56482 -0.3875 0.56667 C -0.38923 0.56737 -0.39114 0.56783 -0.39288 0.56899 C -0.39479 0.57014 -0.39826 0.57362 -0.39826 0.57362 " pathEditMode="relative" ptsTypes="ffffffffffffffffffffffffffffffffA">
                                      <p:cBhvr>
                                        <p:cTn id="24" dur="2000" fill="hold"/>
                                        <p:tgtEl>
                                          <p:spTgt spid="4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77 0.00972 C 0.00277 0.00486 0.01614 0.00417 0.0302 0.00255 C 0.14652 -0.02731 0.26718 -1.48148E-6 0.38559 -0.00231 C 0.39236 -0.00254 0.39861 -0.00764 0.40503 -0.00949 C 0.43385 -0.01713 0.46093 -0.03171 0.48923 -0.04028 C 0.51909 -0.0493 0.55034 -0.05139 0.5802 -0.0618 C 0.61371 -0.07361 0.64756 -0.1 0.68194 -0.10694 C 0.7092 -0.1125 0.69027 -0.10926 0.73923 -0.1118 C 0.75156 -0.11736 0.73541 -0.11065 0.75694 -0.11643 C 0.76736 -0.11921 0.75902 -0.11898 0.76423 -0.11898 " pathEditMode="relative" rAng="0" ptsTypes="fffffffffA">
                                      <p:cBhvr>
                                        <p:cTn id="28" dur="2000" fill="hold"/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" y="-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6" grpId="0" animBg="1"/>
      <p:bldP spid="4168" grpId="0" animBg="1"/>
      <p:bldP spid="4169" grpId="0" animBg="1"/>
      <p:bldP spid="4170" grpId="0" animBg="1"/>
      <p:bldP spid="4171" grpId="0" uiExpand="1" build="p" animBg="1"/>
      <p:bldP spid="41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9351" name="Group 135"/>
          <p:cNvGraphicFramePr>
            <a:graphicFrameLocks noGrp="1"/>
          </p:cNvGraphicFramePr>
          <p:nvPr>
            <p:ph sz="half" idx="2"/>
          </p:nvPr>
        </p:nvGraphicFramePr>
        <p:xfrm>
          <a:off x="2987675" y="333375"/>
          <a:ext cx="2587625" cy="6248400"/>
        </p:xfrm>
        <a:graphic>
          <a:graphicData uri="http://schemas.openxmlformats.org/drawingml/2006/table">
            <a:tbl>
              <a:tblPr/>
              <a:tblGrid>
                <a:gridCol w="2587625"/>
              </a:tblGrid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pic>
        <p:nvPicPr>
          <p:cNvPr id="9220" name="Picture 4" descr="BD13628_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140200" y="1557338"/>
            <a:ext cx="1296988" cy="647700"/>
          </a:xfrm>
          <a:noFill/>
        </p:spPr>
      </p:pic>
      <p:pic>
        <p:nvPicPr>
          <p:cNvPr id="4124" name="Picture 137" descr="J0095737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3880023">
            <a:off x="-276225" y="4173538"/>
            <a:ext cx="3817937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5.55556E-6 L -2.5E-6 -0.17871 " pathEditMode="relative" ptsTypes="AA">
                                      <p:cBhvr>
                                        <p:cTn id="6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1787 L -1.11111E-6 0.17847 " pathEditMode="relative" ptsTypes="AA">
                                      <p:cBhvr>
                                        <p:cTn id="9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17846 L -1.11111E-6 -0.16806 " pathEditMode="relative" ptsTypes="AA">
                                      <p:cBhvr>
                                        <p:cTn id="13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1787 L -1.11111E-6 0.0838 " pathEditMode="relative" ptsTypes="AA">
                                      <p:cBhvr>
                                        <p:cTn id="16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8379 L -1.11111E-6 -0.16829 " pathEditMode="relative" ptsTypes="AA">
                                      <p:cBhvr>
                                        <p:cTn id="20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17871 L -1.11111E-6 0.2782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27824 L -1.11111E-6 -0.17338 " pathEditMode="relative" ptsTypes="AA">
                                      <p:cBhvr>
                                        <p:cTn id="27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17871 L -1.11111E-6 -0.0787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7871 L -1.11111E-6 -0.17338 " pathEditMode="relative" ptsTypes="AA">
                                      <p:cBhvr>
                                        <p:cTn id="34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17871 L -1.11111E-6 0.62963 " pathEditMode="relative" ptsTypes="AA">
                                      <p:cBhvr>
                                        <p:cTn id="37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62962 L -1.11111E-6 -0.17894 " pathEditMode="relative" ptsTypes="AA">
                                      <p:cBhvr>
                                        <p:cTn id="41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AutoShape 6"/>
          <p:cNvSpPr>
            <a:spLocks noChangeArrowheads="1"/>
          </p:cNvSpPr>
          <p:nvPr/>
        </p:nvSpPr>
        <p:spPr bwMode="auto">
          <a:xfrm rot="8946640">
            <a:off x="1012825" y="2235200"/>
            <a:ext cx="976313" cy="485775"/>
          </a:xfrm>
          <a:custGeom>
            <a:avLst/>
            <a:gdLst>
              <a:gd name="T0" fmla="*/ 1495963732 w 21600"/>
              <a:gd name="T1" fmla="*/ 0 h 21600"/>
              <a:gd name="T2" fmla="*/ 0 w 21600"/>
              <a:gd name="T3" fmla="*/ 122848180 h 21600"/>
              <a:gd name="T4" fmla="*/ 1495963732 w 21600"/>
              <a:gd name="T5" fmla="*/ 245695820 h 21600"/>
              <a:gd name="T6" fmla="*/ 1994617585 w 21600"/>
              <a:gd name="T7" fmla="*/ 12284818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 rot="-1785725">
            <a:off x="2627313" y="1268413"/>
            <a:ext cx="976312" cy="485775"/>
          </a:xfrm>
          <a:custGeom>
            <a:avLst/>
            <a:gdLst>
              <a:gd name="T0" fmla="*/ 1495958583 w 21600"/>
              <a:gd name="T1" fmla="*/ 0 h 21600"/>
              <a:gd name="T2" fmla="*/ 0 w 21600"/>
              <a:gd name="T3" fmla="*/ 122848180 h 21600"/>
              <a:gd name="T4" fmla="*/ 1495958583 w 21600"/>
              <a:gd name="T5" fmla="*/ 245695820 h 21600"/>
              <a:gd name="T6" fmla="*/ 1994611203 w 21600"/>
              <a:gd name="T7" fmla="*/ 12284818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AutoShape 11"/>
          <p:cNvSpPr>
            <a:spLocks noChangeArrowheads="1"/>
          </p:cNvSpPr>
          <p:nvPr/>
        </p:nvSpPr>
        <p:spPr bwMode="auto">
          <a:xfrm rot="8591759">
            <a:off x="5412302" y="4537131"/>
            <a:ext cx="976313" cy="485775"/>
          </a:xfrm>
          <a:custGeom>
            <a:avLst/>
            <a:gdLst>
              <a:gd name="T0" fmla="*/ 1495963732 w 21600"/>
              <a:gd name="T1" fmla="*/ 0 h 21600"/>
              <a:gd name="T2" fmla="*/ 0 w 21600"/>
              <a:gd name="T3" fmla="*/ 122848180 h 21600"/>
              <a:gd name="T4" fmla="*/ 1495963732 w 21600"/>
              <a:gd name="T5" fmla="*/ 245695820 h 21600"/>
              <a:gd name="T6" fmla="*/ 1994617585 w 21600"/>
              <a:gd name="T7" fmla="*/ 12284818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AutoShape 12"/>
          <p:cNvSpPr>
            <a:spLocks noChangeArrowheads="1"/>
          </p:cNvSpPr>
          <p:nvPr/>
        </p:nvSpPr>
        <p:spPr bwMode="auto">
          <a:xfrm rot="2696535">
            <a:off x="6905200" y="4782984"/>
            <a:ext cx="976313" cy="485775"/>
          </a:xfrm>
          <a:custGeom>
            <a:avLst/>
            <a:gdLst>
              <a:gd name="T0" fmla="*/ 1495963732 w 21600"/>
              <a:gd name="T1" fmla="*/ 0 h 21600"/>
              <a:gd name="T2" fmla="*/ 0 w 21600"/>
              <a:gd name="T3" fmla="*/ 122848180 h 21600"/>
              <a:gd name="T4" fmla="*/ 1495963732 w 21600"/>
              <a:gd name="T5" fmla="*/ 245695820 h 21600"/>
              <a:gd name="T6" fmla="*/ 1994617585 w 21600"/>
              <a:gd name="T7" fmla="*/ 12284818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AutoShape 13"/>
          <p:cNvSpPr>
            <a:spLocks noChangeArrowheads="1"/>
          </p:cNvSpPr>
          <p:nvPr/>
        </p:nvSpPr>
        <p:spPr bwMode="auto">
          <a:xfrm rot="7384041">
            <a:off x="5479256" y="2305844"/>
            <a:ext cx="976313" cy="485775"/>
          </a:xfrm>
          <a:custGeom>
            <a:avLst/>
            <a:gdLst>
              <a:gd name="T0" fmla="*/ 1495963732 w 21600"/>
              <a:gd name="T1" fmla="*/ 0 h 21600"/>
              <a:gd name="T2" fmla="*/ 0 w 21600"/>
              <a:gd name="T3" fmla="*/ 122848180 h 21600"/>
              <a:gd name="T4" fmla="*/ 1495963732 w 21600"/>
              <a:gd name="T5" fmla="*/ 245695820 h 21600"/>
              <a:gd name="T6" fmla="*/ 1994617585 w 21600"/>
              <a:gd name="T7" fmla="*/ 12284818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AutoShape 14"/>
          <p:cNvSpPr>
            <a:spLocks noChangeArrowheads="1"/>
          </p:cNvSpPr>
          <p:nvPr/>
        </p:nvSpPr>
        <p:spPr bwMode="auto">
          <a:xfrm rot="1669465">
            <a:off x="6877050" y="1700213"/>
            <a:ext cx="976313" cy="485775"/>
          </a:xfrm>
          <a:custGeom>
            <a:avLst/>
            <a:gdLst>
              <a:gd name="T0" fmla="*/ 1495963732 w 21600"/>
              <a:gd name="T1" fmla="*/ 0 h 21600"/>
              <a:gd name="T2" fmla="*/ 0 w 21600"/>
              <a:gd name="T3" fmla="*/ 122848180 h 21600"/>
              <a:gd name="T4" fmla="*/ 1495963732 w 21600"/>
              <a:gd name="T5" fmla="*/ 245695820 h 21600"/>
              <a:gd name="T6" fmla="*/ 1994617585 w 21600"/>
              <a:gd name="T7" fmla="*/ 12284818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AutoShape 28"/>
          <p:cNvSpPr>
            <a:spLocks noChangeArrowheads="1"/>
          </p:cNvSpPr>
          <p:nvPr/>
        </p:nvSpPr>
        <p:spPr bwMode="auto">
          <a:xfrm rot="8329676">
            <a:off x="684213" y="5084763"/>
            <a:ext cx="976312" cy="485775"/>
          </a:xfrm>
          <a:custGeom>
            <a:avLst/>
            <a:gdLst>
              <a:gd name="T0" fmla="*/ 1495958583 w 21600"/>
              <a:gd name="T1" fmla="*/ 0 h 21600"/>
              <a:gd name="T2" fmla="*/ 0 w 21600"/>
              <a:gd name="T3" fmla="*/ 122848180 h 21600"/>
              <a:gd name="T4" fmla="*/ 1495958583 w 21600"/>
              <a:gd name="T5" fmla="*/ 245695820 h 21600"/>
              <a:gd name="T6" fmla="*/ 1994611203 w 21600"/>
              <a:gd name="T7" fmla="*/ 12284818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AutoShape 29"/>
          <p:cNvSpPr>
            <a:spLocks noChangeArrowheads="1"/>
          </p:cNvSpPr>
          <p:nvPr/>
        </p:nvSpPr>
        <p:spPr bwMode="auto">
          <a:xfrm rot="3017828">
            <a:off x="1805781" y="5042694"/>
            <a:ext cx="976313" cy="485775"/>
          </a:xfrm>
          <a:custGeom>
            <a:avLst/>
            <a:gdLst>
              <a:gd name="T0" fmla="*/ 1495963732 w 21600"/>
              <a:gd name="T1" fmla="*/ 0 h 21600"/>
              <a:gd name="T2" fmla="*/ 0 w 21600"/>
              <a:gd name="T3" fmla="*/ 122848180 h 21600"/>
              <a:gd name="T4" fmla="*/ 1495963732 w 21600"/>
              <a:gd name="T5" fmla="*/ 245695820 h 21600"/>
              <a:gd name="T6" fmla="*/ 1994617585 w 21600"/>
              <a:gd name="T7" fmla="*/ 12284818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Text Box 32"/>
          <p:cNvSpPr txBox="1">
            <a:spLocks noChangeArrowheads="1"/>
          </p:cNvSpPr>
          <p:nvPr/>
        </p:nvSpPr>
        <p:spPr bwMode="auto">
          <a:xfrm>
            <a:off x="179388" y="188913"/>
            <a:ext cx="9366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5135" name="Text Box 38"/>
          <p:cNvSpPr txBox="1">
            <a:spLocks noChangeArrowheads="1"/>
          </p:cNvSpPr>
          <p:nvPr/>
        </p:nvSpPr>
        <p:spPr bwMode="auto">
          <a:xfrm>
            <a:off x="684213" y="2708275"/>
            <a:ext cx="50323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3563938" y="765175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5003800" y="4868863"/>
            <a:ext cx="452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7956550" y="5445125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5292725" y="2924175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7864475" y="180975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376238" y="5503863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2751138" y="5337175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3300"/>
                </a:solidFill>
              </a:rPr>
              <a:t>3</a:t>
            </a:r>
          </a:p>
        </p:txBody>
      </p:sp>
      <p:pic>
        <p:nvPicPr>
          <p:cNvPr id="5143" name="Picture 23" descr="C:\Users\Лида\Desktop\фотики\ан6\zvezdia-20.gif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908720"/>
            <a:ext cx="1656184" cy="2232248"/>
          </a:xfrm>
          <a:prstGeom prst="rect">
            <a:avLst/>
          </a:prstGeom>
          <a:noFill/>
        </p:spPr>
      </p:pic>
      <p:pic>
        <p:nvPicPr>
          <p:cNvPr id="27" name="Picture 23" descr="C:\Users\Лида\Desktop\фотики\ан6\zvezdia-20.gif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6136" y="836712"/>
            <a:ext cx="1656184" cy="2232248"/>
          </a:xfrm>
          <a:prstGeom prst="rect">
            <a:avLst/>
          </a:prstGeom>
          <a:noFill/>
        </p:spPr>
      </p:pic>
      <p:pic>
        <p:nvPicPr>
          <p:cNvPr id="28" name="Picture 23" descr="C:\Users\Лида\Desktop\фотики\ан6\zvezdia-20.gif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3861048"/>
            <a:ext cx="1656184" cy="2232248"/>
          </a:xfrm>
          <a:prstGeom prst="rect">
            <a:avLst/>
          </a:prstGeom>
          <a:noFill/>
        </p:spPr>
      </p:pic>
      <p:pic>
        <p:nvPicPr>
          <p:cNvPr id="29" name="Picture 23" descr="C:\Users\Лида\Desktop\фотики\ан6\zvezdia-20.gif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128" y="3284984"/>
            <a:ext cx="1656184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3" grpId="0"/>
      <p:bldP spid="11304" grpId="0"/>
      <p:bldP spid="11305" grpId="0"/>
      <p:bldP spid="11306" grpId="0"/>
      <p:bldP spid="11307" grpId="0"/>
      <p:bldP spid="11308" grpId="0"/>
      <p:bldP spid="113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42988" y="1052513"/>
            <a:ext cx="1538287" cy="1301750"/>
            <a:chOff x="657" y="663"/>
            <a:chExt cx="969" cy="820"/>
          </a:xfrm>
        </p:grpSpPr>
        <p:pic>
          <p:nvPicPr>
            <p:cNvPr id="6166" name="Picture 3" descr="J0095743 - копия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57" y="663"/>
              <a:ext cx="969" cy="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7" name="Text Box 4"/>
            <p:cNvSpPr txBox="1">
              <a:spLocks noChangeArrowheads="1"/>
            </p:cNvSpPr>
            <p:nvPr/>
          </p:nvSpPr>
          <p:spPr bwMode="auto">
            <a:xfrm>
              <a:off x="1020" y="872"/>
              <a:ext cx="2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>
                  <a:solidFill>
                    <a:srgbClr val="FF5050"/>
                  </a:solidFill>
                </a:rPr>
                <a:t>7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611188" y="2852738"/>
            <a:ext cx="1296987" cy="1014412"/>
            <a:chOff x="385" y="1797"/>
            <a:chExt cx="817" cy="639"/>
          </a:xfrm>
        </p:grpSpPr>
        <p:pic>
          <p:nvPicPr>
            <p:cNvPr id="6164" name="Picture 6" descr="J0095743 - копия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85" y="1797"/>
              <a:ext cx="817" cy="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5" name="Text Box 7"/>
            <p:cNvSpPr txBox="1">
              <a:spLocks noChangeArrowheads="1"/>
            </p:cNvSpPr>
            <p:nvPr/>
          </p:nvSpPr>
          <p:spPr bwMode="auto">
            <a:xfrm>
              <a:off x="612" y="1933"/>
              <a:ext cx="36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solidFill>
                    <a:srgbClr val="FF5050"/>
                  </a:solidFill>
                </a:rPr>
                <a:t>15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3492500" y="2133600"/>
            <a:ext cx="1031875" cy="1012825"/>
            <a:chOff x="2200" y="1344"/>
            <a:chExt cx="650" cy="638"/>
          </a:xfrm>
        </p:grpSpPr>
        <p:pic>
          <p:nvPicPr>
            <p:cNvPr id="6162" name="Picture 9" descr="J0095743 - копия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200" y="1344"/>
              <a:ext cx="650" cy="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3" name="Text Box 10"/>
            <p:cNvSpPr txBox="1">
              <a:spLocks noChangeArrowheads="1"/>
            </p:cNvSpPr>
            <p:nvPr/>
          </p:nvSpPr>
          <p:spPr bwMode="auto">
            <a:xfrm>
              <a:off x="2381" y="1480"/>
              <a:ext cx="2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>
                  <a:solidFill>
                    <a:srgbClr val="FF5050"/>
                  </a:solidFill>
                </a:rPr>
                <a:t>2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5219700" y="2924175"/>
            <a:ext cx="962025" cy="1085850"/>
            <a:chOff x="3288" y="1842"/>
            <a:chExt cx="606" cy="684"/>
          </a:xfrm>
        </p:grpSpPr>
        <p:pic>
          <p:nvPicPr>
            <p:cNvPr id="6160" name="Picture 12" descr="J0095743 - копия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288" y="1842"/>
              <a:ext cx="606" cy="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1" name="Text Box 13"/>
            <p:cNvSpPr txBox="1">
              <a:spLocks noChangeArrowheads="1"/>
            </p:cNvSpPr>
            <p:nvPr/>
          </p:nvSpPr>
          <p:spPr bwMode="auto">
            <a:xfrm>
              <a:off x="3366" y="1973"/>
              <a:ext cx="4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>
                  <a:solidFill>
                    <a:srgbClr val="FF5050"/>
                  </a:solidFill>
                </a:rPr>
                <a:t>18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6804025" y="1700213"/>
            <a:ext cx="1081088" cy="863600"/>
            <a:chOff x="4286" y="1071"/>
            <a:chExt cx="681" cy="544"/>
          </a:xfrm>
        </p:grpSpPr>
        <p:pic>
          <p:nvPicPr>
            <p:cNvPr id="6158" name="Picture 15" descr="J0095743 - копия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286" y="1071"/>
              <a:ext cx="681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9" name="Text Box 16"/>
            <p:cNvSpPr txBox="1">
              <a:spLocks noChangeArrowheads="1"/>
            </p:cNvSpPr>
            <p:nvPr/>
          </p:nvSpPr>
          <p:spPr bwMode="auto">
            <a:xfrm>
              <a:off x="4410" y="1111"/>
              <a:ext cx="4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>
                  <a:solidFill>
                    <a:srgbClr val="FF5050"/>
                  </a:solidFill>
                </a:rPr>
                <a:t>14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7308850" y="2852738"/>
            <a:ext cx="1439863" cy="792162"/>
            <a:chOff x="4604" y="1752"/>
            <a:chExt cx="952" cy="454"/>
          </a:xfrm>
        </p:grpSpPr>
        <p:pic>
          <p:nvPicPr>
            <p:cNvPr id="6156" name="Picture 18" descr="J0095743 - копия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604" y="1752"/>
              <a:ext cx="952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7" name="Text Box 19"/>
            <p:cNvSpPr txBox="1">
              <a:spLocks noChangeArrowheads="1"/>
            </p:cNvSpPr>
            <p:nvPr/>
          </p:nvSpPr>
          <p:spPr bwMode="auto">
            <a:xfrm>
              <a:off x="4967" y="1797"/>
              <a:ext cx="362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>
                  <a:solidFill>
                    <a:srgbClr val="FF5050"/>
                  </a:solidFill>
                </a:rPr>
                <a:t>0</a:t>
              </a:r>
            </a:p>
          </p:txBody>
        </p:sp>
      </p:grpSp>
      <p:pic>
        <p:nvPicPr>
          <p:cNvPr id="6152" name="Picture 20" descr="BD13742_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4463" y="144463"/>
            <a:ext cx="323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30" name="Picture 22" descr="J0095737"/>
          <p:cNvPicPr>
            <a:picLocks noGrp="1" noChangeAspect="1" noChangeArrowheads="1" noCrop="1"/>
          </p:cNvPicPr>
          <p:nvPr>
            <p:ph type="title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-1331913" y="3933825"/>
            <a:ext cx="1997076" cy="1143000"/>
          </a:xfrm>
          <a:noFill/>
        </p:spPr>
      </p:pic>
      <p:pic>
        <p:nvPicPr>
          <p:cNvPr id="6155" name="Picture 23" descr="J0095744 - копия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-5400000">
            <a:off x="8066088" y="150812"/>
            <a:ext cx="800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6667E-6 1.85185E-6 C -0.00347 -0.00741 -0.01354 -0.01389 -0.01996 -0.01667 C -0.02656 -0.01551 -0.03333 -0.01481 -0.03993 -0.01343 C -0.05034 -0.01111 -0.05572 0.00324 -0.06249 0.01157 C -0.06788 0.02639 -0.0743 0.04028 -0.08003 0.05509 C -0.08142 0.06227 -0.08194 0.06968 -0.08368 0.07662 C -0.08854 0.12361 -0.08576 0.17292 -0.08749 0.21991 C -0.08749 0.22199 -0.08923 0.22315 -0.08993 0.225 C -0.09531 0.23843 -0.0927 0.23681 -0.09999 0.24491 C -0.10364 0.24907 -0.1085 0.25162 -0.11128 0.25671 C -0.12031 0.27338 -0.1184 0.27222 -0.13368 0.28333 C -0.13767 0.29028 -0.14114 0.2956 -0.14739 0.29838 C -0.15399 0.30486 -0.15954 0.30694 -0.1677 0.30995 C -0.17118 0.31273 -0.17378 0.31713 -0.1776 0.31991 C -0.1868 0.32685 -0.19791 0.32731 -0.20763 0.33171 C -0.2217 0.33796 -0.221 0.33981 -0.23628 0.34167 C -0.24131 0.34236 -0.24618 0.34259 -0.25121 0.34329 C -0.25972 0.34444 -0.27621 0.34676 -0.27621 0.34676 C -0.29114 0.35162 -0.30833 0.35255 -0.32378 0.35509 C -0.40416 0.35162 -0.48454 0.35185 -0.5651 0.34491 C -0.58038 0.34097 -0.59583 0.33773 -0.61128 0.33495 C -0.62395 0.32222 -0.65225 0.32176 -0.66753 0.31991 C -0.68055 0.31412 -0.68072 0.31481 -0.69739 0.31343 C -0.70069 0.31273 -0.70416 0.31134 -0.70746 0.31157 C -0.71284 0.31204 -0.71822 0.31759 -0.72378 0.31829 C -0.73784 0.31991 -0.75208 0.32037 -0.76614 0.32176 C -0.77013 0.32338 -0.77343 0.32639 -0.77743 0.32824 C -0.77986 0.33056 -0.78246 0.33264 -0.78489 0.33495 C -0.78732 0.33704 -0.79114 0.34329 -0.79114 0.34329 C -0.79548 0.35949 -0.77673 0.35255 -0.77239 0.36343 " pathEditMode="relative" ptsTypes="ffffffffffffffffffffffff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4.07407E-6 C -0.00139 0.01366 -0.00417 0.02384 -0.00504 0.03819 C -0.00573 0.1044 -0.00504 0.15185 -0.01129 0.21157 C -0.01337 0.23102 -0.01441 0.25231 -0.02136 0.26991 C -0.02362 0.28264 -0.02813 0.28704 -0.03629 0.29491 C -0.05018 0.3081 -0.03334 0.29653 -0.04636 0.30486 C -0.05313 0.31435 -0.06042 0.31968 -0.06997 0.32338 C -0.08421 0.33542 -0.09983 0.33518 -0.11632 0.33657 C -0.13039 0.34028 -0.14306 0.34352 -0.15747 0.34491 C -0.17935 0.35417 -0.15626 0.34491 -0.21754 0.34838 C -0.22188 0.34861 -0.23004 0.35324 -0.23004 0.35324 C -0.23612 0.3588 -0.23959 0.3625 -0.24636 0.36505 C -0.24862 0.3669 -0.25035 0.36968 -0.25261 0.37153 C -0.25626 0.37454 -0.25921 0.37431 -0.26129 0.37986 " pathEditMode="relative" ptsTypes="fffffffffffff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C 0.00087 0.01273 0.00209 0.02431 0.00747 0.03495 C 0.01077 0.05324 0.02101 0.06389 0.03247 0.07338 C 0.03473 0.07523 0.03629 0.07847 0.03872 0.08009 C 0.04098 0.08171 0.04619 0.08333 0.04619 0.08333 C 0.05278 0.09167 0.0606 0.09259 0.06875 0.09491 C 0.08125 0.09838 0.09341 0.10625 0.10625 0.10671 C 0.13125 0.10764 0.15625 0.10787 0.18125 0.10833 C 0.18941 0.11019 0.2 0.11042 0.20747 0.11505 C 0.21216 0.11806 0.2165 0.12176 0.22119 0.125 C 0.22362 0.12662 0.22622 0.12824 0.22865 0.13009 C 0.23125 0.13194 0.23629 0.13657 0.23629 0.13657 C 0.24028 0.14491 0.24219 0.1537 0.24619 0.16157 C 0.24584 0.17917 0.2507 0.23588 0.23872 0.25995 C 0.23768 0.26875 0.23507 0.27477 0.23369 0.28333 C 0.2323 0.29213 0.23178 0.30116 0.23004 0.30995 C 0.22744 0.32384 0.22205 0.33634 0.21875 0.35 C 0.21771 0.35417 0.20921 0.3669 0.20625 0.37176 C 0.19862 0.38426 0.19202 0.39653 0.18247 0.40671 C 0.17865 0.41088 0.17605 0.41111 0.17119 0.41343 C 0.16997 0.41389 0.16754 0.41505 0.16754 0.41505 C 0.16494 0.41829 0.1625 0.42176 0.1599 0.425 C 0.15955 0.42662 0.15869 0.43009 0.15869 0.43009 " pathEditMode="relative" ptsTypes="ffffffffffffffffffffff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C -0.05244 -0.01319 -0.11372 -0.00578 -0.16511 -0.00509 C -0.17657 0.00533 -0.18855 0.01297 -0.20001 0.02315 C -0.20157 0.02963 -0.20469 0.03426 -0.20747 0.03982 C -0.21007 0.05556 -0.21407 0.06713 -0.22136 0.07986 C -0.22362 0.08935 -0.2231 0.09815 -0.22761 0.10648 C -0.23126 0.12662 -0.23629 0.14653 -0.24011 0.16667 C -0.24185 0.17547 -0.24167 0.18449 -0.24376 0.19329 C -0.2441 0.19722 -0.24445 0.20093 -0.24497 0.20486 C -0.24584 0.21204 -0.24757 0.22662 -0.24757 0.22662 C -0.24723 0.25278 -0.24723 0.27871 -0.24636 0.30486 C -0.24584 0.32338 -0.23247 0.33797 -0.22622 0.35324 C -0.22066 0.36667 -0.2191 0.38033 -0.21251 0.39329 C -0.21094 0.39977 -0.2099 0.40648 -0.20886 0.4132 C -0.20903 0.41597 -0.21129 0.43565 -0.21129 0.44329 " pathEditMode="relative" ptsTypes="ffffffffffffff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5185E-6 C 0.00244 0.00486 0.00591 0.01297 0.0099 0.01667 C 0.02119 0.02709 0.03924 0.02894 0.05244 0.03172 C 0.06129 0.03727 0.07049 0.04283 0.08004 0.04491 C 0.08264 0.04607 0.08907 0.04954 0.09254 0.05 C 0.10209 0.05139 0.12119 0.05324 0.12119 0.05324 C 0.18542 0.05139 0.24948 0.04792 0.31372 0.04653 C 0.32778 0.04815 0.33959 0.05185 0.35365 0.05324 C 0.36233 0.05695 0.37119 0.06042 0.38004 0.0632 C 0.38507 0.06806 0.39028 0.07408 0.39619 0.07662 C 0.40105 0.08264 0.40452 0.08357 0.41129 0.08496 C 0.41546 0.08773 0.41928 0.08982 0.42379 0.09167 C 0.425 0.09329 0.42605 0.09514 0.42744 0.09653 C 0.42848 0.09746 0.43021 0.09723 0.43125 0.09838 C 0.43282 0.1 0.43334 0.10324 0.4349 0.10486 C 0.43594 0.10602 0.4375 0.10602 0.43872 0.10672 C 0.44341 0.10973 0.44619 0.11459 0.45122 0.11667 C 0.46077 0.12871 0.4481 0.11389 0.46129 0.125 C 0.46563 0.12871 0.46737 0.13264 0.4724 0.13496 C 0.47778 0.14537 0.48507 0.14769 0.49375 0.15 C 0.50539 0.16042 0.53542 0.15394 0.5474 0.15324 C 0.55469 0.1551 0.55174 0.15348 0.55625 0.15672 " pathEditMode="relative" ptsTypes="fffffffffffffffffffffA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C -0.00312 -0.0044 -0.00486 -0.00764 -0.00625 -0.01343 C -0.00573 -0.02755 -0.00712 -0.04977 0.00122 -0.06181 C 0.00156 -0.06389 0.00156 -0.06644 0.00243 -0.06829 C 0.00538 -0.07407 0.0191 -0.09005 0.02378 -0.09329 C 0.02535 -0.09421 0.02708 -0.09444 0.02882 -0.09514 C 0.03125 -0.09607 0.03628 -0.09838 0.03628 -0.09838 C 0.04861 -0.0963 0.06024 -0.09236 0.07257 -0.09005 C 0.08455 -0.08472 0.09497 -0.07407 0.10747 -0.07014 C 0.11354 -0.06204 0.1191 -0.05301 0.12622 -0.04676 C 0.13038 -0.03843 0.13368 -0.03218 0.13872 -0.025 C 0.14184 0.00069 0.13785 0.0294 0.14375 0.05324 C 0.14653 0.08032 0.1467 0.10208 0.16007 0.12338 C 0.16111 0.125 0.16319 0.13056 0.16493 0.13171 C 0.16806 0.1338 0.1717 0.13449 0.175 0.13657 C 0.18715 0.15393 0.20156 0.15509 0.21875 0.15671 C 0.22465 0.15856 0.22222 0.15741 0.22622 0.15995 " pathEditMode="relative" ptsTypes="ffffffffffffffff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4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4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4444E-6 C 0.01059 -0.00069 0.02674 -0.00115 0.0375 -0.00648 C 0.03872 -0.00717 0.0401 -0.0074 0.04132 -0.00833 C 0.04253 -0.00926 0.04358 -0.01088 0.04497 -0.01157 C 0.0474 -0.01296 0.05243 -0.01481 0.05243 -0.01481 C 0.05885 -0.0206 0.06632 -0.02268 0.07378 -0.025 C 0.08559 -0.03263 0.0941 -0.03634 0.10747 -0.03819 C 0.12014 -0.04351 0.13247 -0.0493 0.14497 -0.05486 C 0.15035 -0.06203 0.16024 -0.06388 0.16753 -0.06666 C 0.17292 -0.07152 0.17587 -0.07453 0.18247 -0.07662 C 0.19497 -0.08726 0.17517 -0.07129 0.19253 -0.08148 C 0.19358 -0.08217 0.19392 -0.08426 0.19497 -0.08495 C 0.20226 -0.09074 0.21181 -0.09166 0.21997 -0.09328 C 0.22448 -0.09513 0.23368 -0.09814 0.23368 -0.09814 C 0.23993 -0.10648 0.24392 -0.10949 0.25243 -0.11319 C 0.25833 -0.12106 0.26597 -0.12037 0.27378 -0.12152 C 0.29931 -0.1206 0.32361 -0.1199 0.34878 -0.11666 C 0.35694 -0.11365 0.36563 -0.11319 0.37378 -0.10995 C 0.38767 -0.10463 0.40156 -0.09861 0.41493 -0.09166 C 0.41858 -0.08981 0.4224 -0.08773 0.42622 -0.08657 C 0.4316 -0.08495 0.44253 -0.08148 0.44253 -0.08148 C 0.45434 -0.07384 0.44878 -0.07615 0.45868 -0.07314 C 0.46389 -0.06875 0.46944 -0.0699 0.475 -0.06666 C 0.48073 -0.06342 0.48542 -0.05926 0.49132 -0.05648 C 0.49861 -0.04907 0.50781 -0.04907 0.51632 -0.04328 C 0.52396 -0.03819 0.53073 -0.02731 0.53872 -0.02314 C 0.54844 -0.01805 0.55972 -0.01689 0.56997 -0.01481 C 0.57552 -0.01018 0.58229 -0.00879 0.58872 -0.00648 C 0.60764 -0.00763 0.61684 -0.00949 0.63368 -0.01157 C 0.64323 -0.01458 0.65174 -0.02106 0.66128 -0.02314 C 0.66875 -0.03379 0.67986 -0.03356 0.68993 -0.03495 C 0.7033 -0.04074 0.7158 -0.04676 0.73003 -0.05 C 0.73333 -0.05069 0.73663 -0.05092 0.73993 -0.05162 C 0.7441 -0.05254 0.75243 -0.05486 0.75243 -0.05486 C 0.75972 -0.05995 0.75573 -0.05763 0.76493 -0.06157 C 0.76615 -0.06203 0.76875 -0.06319 0.76875 -0.06319 C 0.84288 -0.05509 0.87396 -0.05995 0.98003 -0.05995 " pathEditMode="relative" ptsTypes="ffffffffffffffffffffffffffffffffffffA">
                                      <p:cBhvr>
                                        <p:cTn id="36" dur="2000" fill="hold"/>
                                        <p:tgtEl>
                                          <p:spTgt spid="94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A6DB"/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Содержимое 35" descr="planet03.jpg">
            <a:hlinkClick r:id="rId2" action="ppaction://hlinksldjump"/>
          </p:cNvPr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56176" y="2132856"/>
            <a:ext cx="1368152" cy="1224136"/>
          </a:xfrm>
        </p:spPr>
      </p:pic>
      <p:pic>
        <p:nvPicPr>
          <p:cNvPr id="7196" name="Picture 28" descr="C:\Users\Лида\Desktop\фотики\ан6\planet06.jpg">
            <a:hlinkClick r:id="rId4" action="ppaction://hlinksldjump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697561">
            <a:off x="909824" y="3534640"/>
            <a:ext cx="2057704" cy="2485650"/>
          </a:xfrm>
          <a:prstGeom prst="rect">
            <a:avLst/>
          </a:prstGeom>
          <a:noFill/>
        </p:spPr>
      </p:pic>
      <p:sp>
        <p:nvSpPr>
          <p:cNvPr id="7170" name="Rectangle 1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2292" name="Picture 4" descr="J0095737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6" cstate="email"/>
          <a:srcRect/>
          <a:stretch>
            <a:fillRect/>
          </a:stretch>
        </p:blipFill>
        <p:spPr>
          <a:xfrm rot="21234236">
            <a:off x="-1920486" y="3757558"/>
            <a:ext cx="2185988" cy="1250950"/>
          </a:xfrm>
          <a:noFill/>
        </p:spPr>
      </p:pic>
      <p:pic>
        <p:nvPicPr>
          <p:cNvPr id="7189" name="Picture 31" descr="J0095748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588224" y="2204864"/>
            <a:ext cx="93503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467544" y="4293096"/>
            <a:ext cx="11521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pic>
        <p:nvPicPr>
          <p:cNvPr id="7195" name="Picture 27" descr="C:\Users\Лида\Desktop\фотики\ан6\planet04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1340768"/>
            <a:ext cx="1800200" cy="1080120"/>
          </a:xfrm>
          <a:prstGeom prst="rect">
            <a:avLst/>
          </a:prstGeom>
          <a:noFill/>
        </p:spPr>
      </p:pic>
      <p:pic>
        <p:nvPicPr>
          <p:cNvPr id="7183" name="Picture 25" descr="5"/>
          <p:cNvPicPr>
            <a:picLocks noChangeAspect="1" noChangeArrowheads="1" noCrop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995936" y="764704"/>
            <a:ext cx="9144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9" descr="C:\Users\Лида\Desktop\фотики\ан6\411dd307109ec79c5ef5bd8eb9cb74bd.gif"/>
          <p:cNvPicPr>
            <a:picLocks noChangeAspect="1" noChangeArrowheads="1" noCrop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923928" y="3212976"/>
            <a:ext cx="563262" cy="1152128"/>
          </a:xfrm>
          <a:prstGeom prst="rect">
            <a:avLst/>
          </a:prstGeom>
          <a:noFill/>
        </p:spPr>
      </p:pic>
      <p:pic>
        <p:nvPicPr>
          <p:cNvPr id="40" name="Picture 9" descr="C:\Users\Лида\Desktop\фотики\ан6\411dd307109ec79c5ef5bd8eb9cb74bd.gif"/>
          <p:cNvPicPr>
            <a:picLocks noChangeAspect="1" noChangeArrowheads="1" noCrop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4716016" y="3717032"/>
            <a:ext cx="563262" cy="1152128"/>
          </a:xfrm>
          <a:prstGeom prst="rect">
            <a:avLst/>
          </a:prstGeom>
          <a:noFill/>
        </p:spPr>
      </p:pic>
      <p:pic>
        <p:nvPicPr>
          <p:cNvPr id="41" name="Picture 9" descr="C:\Users\Лида\Desktop\фотики\ан6\411dd307109ec79c5ef5bd8eb9cb74bd.gif"/>
          <p:cNvPicPr>
            <a:picLocks noChangeAspect="1" noChangeArrowheads="1" noCrop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4716016" y="2492896"/>
            <a:ext cx="563262" cy="1152128"/>
          </a:xfrm>
          <a:prstGeom prst="rect">
            <a:avLst/>
          </a:prstGeom>
          <a:noFill/>
        </p:spPr>
      </p:pic>
      <p:sp>
        <p:nvSpPr>
          <p:cNvPr id="42" name="Скругленный прямоугольник 41">
            <a:hlinkClick r:id="rId4" action="ppaction://hlinksldjump"/>
          </p:cNvPr>
          <p:cNvSpPr/>
          <p:nvPr/>
        </p:nvSpPr>
        <p:spPr>
          <a:xfrm>
            <a:off x="3707904" y="2780928"/>
            <a:ext cx="1800200" cy="19225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43" name="Picture 15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4221089"/>
            <a:ext cx="120013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5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221088"/>
            <a:ext cx="236687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одержимое 1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09 -0.1081 C 0.075 -0.10972 0.08351 -0.11644 0.08351 -0.11991 C 0.08455 -0.14352 0.08091 -0.16782 0.07309 -0.18889 C 0.07049 -0.20556 0.06268 -0.21898 0.05695 -0.23426 C 0.05539 -0.24537 0.05157 -0.25625 0.05157 -0.26759 C 0.05157 -0.29907 0.05191 -0.33171 0.05695 -0.36273 C 0.05851 -0.37269 0.06007 -0.38843 0.06598 -0.39606 C 0.07327 -0.40579 0.07622 -0.40417 0.08351 -0.41042 C 0.09671 -0.42153 0.09757 -0.42315 0.11233 -0.42708 C 0.12917 -0.42593 0.13855 -0.42963 0.15157 -0.42222 C 0.16927 -0.41204 0.18125 -0.39468 0.19427 -0.37708 C 0.20452 -0.36366 0.18907 -0.37523 0.20695 -0.36042 C 0.22292 -0.34722 0.23195 -0.34815 0.25157 -0.34606 C 0.26719 -0.33935 0.28195 -0.34213 0.29809 -0.34375 C 0.30469 -0.34653 0.30973 -0.35208 0.31598 -0.35556 C 0.32518 -0.36088 0.33646 -0.36296 0.34618 -0.36528 C 0.35677 -0.36435 0.36771 -0.36528 0.37848 -0.36273 C 0.38143 -0.36204 0.38299 -0.35741 0.38542 -0.35556 C 0.38733 -0.35417 0.39653 -0.35139 0.39809 -0.35093 C 0.40868 -0.34144 0.40539 -0.34745 0.41233 -0.35556 C 0.42032 -0.36481 0.42084 -0.36435 0.42848 -0.36759 C 0.44028 -0.37801 0.45296 -0.37083 0.46407 -0.36273 " pathEditMode="relative" ptsTypes="fffffffffffffffffffffA">
                                      <p:cBhvr>
                                        <p:cTn id="6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1558</TotalTime>
  <Words>318</Words>
  <Application>Microsoft Office PowerPoint</Application>
  <PresentationFormat>Экран (4:3)</PresentationFormat>
  <Paragraphs>129</Paragraphs>
  <Slides>18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Оформление по умолчанию</vt:lpstr>
      <vt:lpstr>Тема: «Сложение с помощью шкалы линейки: прибавление числа 5»</vt:lpstr>
      <vt:lpstr>Цели:</vt:lpstr>
      <vt:lpstr>Задачи:</vt:lpstr>
      <vt:lpstr>План урока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Физминутка</vt:lpstr>
      <vt:lpstr>Слайд 14</vt:lpstr>
      <vt:lpstr>Учебник с.69 №8 Задача.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Лидия</dc:creator>
  <cp:lastModifiedBy>Таяс</cp:lastModifiedBy>
  <cp:revision>117</cp:revision>
  <dcterms:created xsi:type="dcterms:W3CDTF">2009-02-22T08:55:06Z</dcterms:created>
  <dcterms:modified xsi:type="dcterms:W3CDTF">2012-12-02T09:21:57Z</dcterms:modified>
</cp:coreProperties>
</file>