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5715-8120-498B-8787-9030B934FFBC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482D-CCDD-4579-8252-E828B359A3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5715-8120-498B-8787-9030B934FFBC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482D-CCDD-4579-8252-E828B359A3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5715-8120-498B-8787-9030B934FFBC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482D-CCDD-4579-8252-E828B359A3A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5715-8120-498B-8787-9030B934FFBC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482D-CCDD-4579-8252-E828B359A3A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5715-8120-498B-8787-9030B934FFBC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482D-CCDD-4579-8252-E828B359A3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5715-8120-498B-8787-9030B934FFBC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482D-CCDD-4579-8252-E828B359A3A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5715-8120-498B-8787-9030B934FFBC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482D-CCDD-4579-8252-E828B359A3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5715-8120-498B-8787-9030B934FFBC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482D-CCDD-4579-8252-E828B359A3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5715-8120-498B-8787-9030B934FFBC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482D-CCDD-4579-8252-E828B359A3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5715-8120-498B-8787-9030B934FFBC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482D-CCDD-4579-8252-E828B359A3A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5715-8120-498B-8787-9030B934FFBC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482D-CCDD-4579-8252-E828B359A3A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96F5715-8120-498B-8787-9030B934FFBC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5B8482D-CCDD-4579-8252-E828B359A3A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Гласные в </a:t>
            </a:r>
            <a:r>
              <a:rPr lang="ru-RU" dirty="0" smtClean="0"/>
              <a:t>приставках </a:t>
            </a:r>
            <a:r>
              <a:rPr lang="ru-RU" dirty="0" smtClean="0"/>
              <a:t>пре- и при-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577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/>
              <a:t>Уд..</a:t>
            </a:r>
            <a:r>
              <a:rPr lang="ru-RU" sz="3200" dirty="0" err="1" smtClean="0"/>
              <a:t>вительное</a:t>
            </a:r>
            <a:r>
              <a:rPr lang="ru-RU" sz="3200" dirty="0" smtClean="0"/>
              <a:t> л..</a:t>
            </a:r>
            <a:r>
              <a:rPr lang="ru-RU" sz="3200" dirty="0" err="1" smtClean="0"/>
              <a:t>гкомыслие</a:t>
            </a:r>
            <a:r>
              <a:rPr lang="ru-RU" sz="3200" dirty="0" smtClean="0"/>
              <a:t>, дремучие </a:t>
            </a:r>
            <a:r>
              <a:rPr lang="ru-RU" sz="3200" dirty="0" err="1" smtClean="0"/>
              <a:t>зар</a:t>
            </a:r>
            <a:r>
              <a:rPr lang="ru-RU" sz="3200" dirty="0" smtClean="0"/>
              <a:t>..</a:t>
            </a:r>
            <a:r>
              <a:rPr lang="ru-RU" sz="3200" dirty="0" err="1" smtClean="0"/>
              <a:t>сли</a:t>
            </a:r>
            <a:r>
              <a:rPr lang="ru-RU" sz="3200" dirty="0" smtClean="0"/>
              <a:t>, </a:t>
            </a:r>
            <a:r>
              <a:rPr lang="ru-RU" sz="3200" dirty="0" err="1" smtClean="0"/>
              <a:t>возл</a:t>
            </a:r>
            <a:r>
              <a:rPr lang="ru-RU" sz="3200" dirty="0" smtClean="0"/>
              <a:t>..гать надежды, полезные р..</a:t>
            </a:r>
            <a:r>
              <a:rPr lang="ru-RU" sz="3200" dirty="0" err="1" smtClean="0"/>
              <a:t>стения</a:t>
            </a:r>
            <a:r>
              <a:rPr lang="ru-RU" sz="3200" dirty="0" smtClean="0"/>
              <a:t>, </a:t>
            </a:r>
            <a:r>
              <a:rPr lang="ru-RU" sz="3200" dirty="0" smtClean="0"/>
              <a:t>с..</a:t>
            </a:r>
            <a:r>
              <a:rPr lang="ru-RU" sz="3200" dirty="0" err="1" smtClean="0"/>
              <a:t>грать</a:t>
            </a:r>
            <a:r>
              <a:rPr lang="ru-RU" sz="3200" dirty="0" smtClean="0"/>
              <a:t> в карты, </a:t>
            </a:r>
            <a:r>
              <a:rPr lang="ru-RU" sz="3200" dirty="0" err="1" smtClean="0"/>
              <a:t>ра</a:t>
            </a:r>
            <a:r>
              <a:rPr lang="ru-RU" sz="3200" dirty="0" smtClean="0"/>
              <a:t>..жечь </a:t>
            </a:r>
            <a:r>
              <a:rPr lang="ru-RU" sz="3200" dirty="0" err="1" smtClean="0"/>
              <a:t>к..стер</a:t>
            </a:r>
            <a:r>
              <a:rPr lang="ru-RU" sz="3200" dirty="0" smtClean="0"/>
              <a:t>, сверх..</a:t>
            </a:r>
            <a:r>
              <a:rPr lang="ru-RU" sz="3200" dirty="0" err="1" smtClean="0"/>
              <a:t>нтересный</a:t>
            </a:r>
            <a:r>
              <a:rPr lang="ru-RU" sz="3200" dirty="0" smtClean="0"/>
              <a:t> рас..</a:t>
            </a:r>
            <a:r>
              <a:rPr lang="ru-RU" sz="3200" dirty="0" err="1" smtClean="0"/>
              <a:t>каз</a:t>
            </a:r>
            <a:r>
              <a:rPr lang="ru-RU" sz="3200" dirty="0" smtClean="0"/>
              <a:t>, </a:t>
            </a:r>
            <a:r>
              <a:rPr lang="ru-RU" sz="3200" dirty="0" err="1" smtClean="0"/>
              <a:t>бл</a:t>
            </a:r>
            <a:r>
              <a:rPr lang="ru-RU" sz="3200" dirty="0" smtClean="0"/>
              <a:t>..</a:t>
            </a:r>
            <a:r>
              <a:rPr lang="ru-RU" sz="3200" dirty="0" err="1" smtClean="0"/>
              <a:t>стеть</a:t>
            </a:r>
            <a:r>
              <a:rPr lang="ru-RU" sz="3200" dirty="0" smtClean="0"/>
              <a:t> на солнце, </a:t>
            </a:r>
            <a:r>
              <a:rPr lang="ru-RU" sz="3200" dirty="0" err="1" smtClean="0"/>
              <a:t>бе</a:t>
            </a:r>
            <a:r>
              <a:rPr lang="ru-RU" sz="3200" dirty="0" smtClean="0"/>
              <a:t>..покойный человек</a:t>
            </a:r>
            <a:r>
              <a:rPr lang="ru-RU" sz="3200" dirty="0" smtClean="0"/>
              <a:t>, </a:t>
            </a:r>
            <a:r>
              <a:rPr lang="ru-RU" sz="3200" dirty="0" smtClean="0"/>
              <a:t>к..</a:t>
            </a:r>
            <a:r>
              <a:rPr lang="ru-RU" sz="3200" dirty="0" err="1" smtClean="0"/>
              <a:t>сить</a:t>
            </a:r>
            <a:r>
              <a:rPr lang="ru-RU" sz="3200" dirty="0" smtClean="0"/>
              <a:t> траву, </a:t>
            </a:r>
            <a:r>
              <a:rPr lang="ru-RU" sz="3200" dirty="0" err="1" smtClean="0"/>
              <a:t>зап</a:t>
            </a:r>
            <a:r>
              <a:rPr lang="ru-RU" sz="3200" dirty="0" smtClean="0"/>
              <a:t>..</a:t>
            </a:r>
            <a:r>
              <a:rPr lang="ru-RU" sz="3200" dirty="0" err="1" smtClean="0"/>
              <a:t>реть</a:t>
            </a:r>
            <a:r>
              <a:rPr lang="ru-RU" sz="3200" dirty="0" smtClean="0"/>
              <a:t> дверь, </a:t>
            </a:r>
            <a:r>
              <a:rPr lang="ru-RU" sz="3200" dirty="0" err="1" smtClean="0"/>
              <a:t>лампоч</a:t>
            </a:r>
            <a:r>
              <a:rPr lang="ru-RU" sz="3200" dirty="0" smtClean="0"/>
              <a:t>..ка </a:t>
            </a:r>
            <a:r>
              <a:rPr lang="ru-RU" sz="3200" dirty="0" err="1" smtClean="0"/>
              <a:t>перег</a:t>
            </a:r>
            <a:r>
              <a:rPr lang="ru-RU" sz="3200" dirty="0" smtClean="0"/>
              <a:t>..</a:t>
            </a:r>
            <a:r>
              <a:rPr lang="ru-RU" sz="3200" dirty="0" err="1" smtClean="0"/>
              <a:t>рела</a:t>
            </a:r>
            <a:r>
              <a:rPr lang="ru-RU" sz="3200" dirty="0" smtClean="0"/>
              <a:t>, к..</a:t>
            </a:r>
            <a:r>
              <a:rPr lang="ru-RU" sz="3200" dirty="0" err="1" smtClean="0"/>
              <a:t>снут</a:t>
            </a:r>
            <a:r>
              <a:rPr lang="ru-RU" sz="3200" dirty="0" smtClean="0"/>
              <a:t>..</a:t>
            </a:r>
            <a:r>
              <a:rPr lang="ru-RU" sz="3200" dirty="0" err="1" smtClean="0"/>
              <a:t>ся</a:t>
            </a:r>
            <a:r>
              <a:rPr lang="ru-RU" sz="3200" dirty="0" smtClean="0"/>
              <a:t> </a:t>
            </a:r>
            <a:r>
              <a:rPr lang="ru-RU" sz="3200" dirty="0" smtClean="0"/>
              <a:t>руки.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Орфографический диктант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917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253444"/>
              </p:ext>
            </p:extLst>
          </p:nvPr>
        </p:nvGraphicFramePr>
        <p:xfrm>
          <a:off x="107504" y="2636912"/>
          <a:ext cx="8892480" cy="2520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84042"/>
                <a:gridCol w="1672950"/>
                <a:gridCol w="1411560"/>
                <a:gridCol w="1296144"/>
                <a:gridCol w="1115555"/>
                <a:gridCol w="1512229"/>
              </a:tblGrid>
              <a:tr h="155406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При-</a:t>
                      </a:r>
                    </a:p>
                    <a:p>
                      <a:r>
                        <a:rPr lang="ru-RU" sz="2000" dirty="0" smtClean="0"/>
                        <a:t>(</a:t>
                      </a:r>
                      <a:r>
                        <a:rPr lang="ru-RU" sz="2000" dirty="0" smtClean="0"/>
                        <a:t>приближение</a:t>
                      </a:r>
                      <a:r>
                        <a:rPr lang="ru-RU" sz="2000" dirty="0" smtClean="0"/>
                        <a:t>,</a:t>
                      </a:r>
                    </a:p>
                    <a:p>
                      <a:r>
                        <a:rPr lang="ru-RU" sz="2000" dirty="0" err="1" smtClean="0"/>
                        <a:t>присоеди-нение</a:t>
                      </a:r>
                      <a:r>
                        <a:rPr lang="ru-RU" sz="2000" dirty="0" smtClean="0"/>
                        <a:t>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При-</a:t>
                      </a:r>
                    </a:p>
                    <a:p>
                      <a:r>
                        <a:rPr lang="ru-RU" sz="2400" dirty="0" smtClean="0"/>
                        <a:t>неполнота</a:t>
                      </a:r>
                    </a:p>
                    <a:p>
                      <a:r>
                        <a:rPr lang="ru-RU" sz="2400" dirty="0" smtClean="0"/>
                        <a:t>действия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При-</a:t>
                      </a:r>
                    </a:p>
                    <a:p>
                      <a:r>
                        <a:rPr lang="ru-RU" sz="2800" dirty="0" smtClean="0"/>
                        <a:t>около, возле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Пре-</a:t>
                      </a:r>
                    </a:p>
                    <a:p>
                      <a:r>
                        <a:rPr lang="ru-RU" sz="2800" dirty="0" smtClean="0"/>
                        <a:t>=очень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Пре-</a:t>
                      </a:r>
                    </a:p>
                    <a:p>
                      <a:r>
                        <a:rPr lang="ru-RU" sz="2400" dirty="0" smtClean="0"/>
                        <a:t>=</a:t>
                      </a:r>
                      <a:r>
                        <a:rPr lang="ru-RU" sz="2400" baseline="0" dirty="0" smtClean="0"/>
                        <a:t> пере</a:t>
                      </a:r>
                      <a:endParaRPr lang="ru-RU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Словарное слово(пре и при)</a:t>
                      </a:r>
                    </a:p>
                  </a:txBody>
                  <a:tcPr/>
                </a:tc>
              </a:tr>
              <a:tr h="9662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Распределить слова по столбикам: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68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16832"/>
            <a:ext cx="8064895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err="1" smtClean="0"/>
              <a:t>Пр..хороший</a:t>
            </a:r>
            <a:r>
              <a:rPr lang="ru-RU" sz="2800" dirty="0" smtClean="0"/>
              <a:t>, </a:t>
            </a:r>
            <a:r>
              <a:rPr lang="ru-RU" sz="2800" dirty="0" err="1" smtClean="0"/>
              <a:t>пр</a:t>
            </a:r>
            <a:r>
              <a:rPr lang="ru-RU" sz="2800" dirty="0" smtClean="0"/>
              <a:t>..</a:t>
            </a:r>
            <a:r>
              <a:rPr lang="ru-RU" sz="2800" dirty="0" err="1" smtClean="0"/>
              <a:t>лежный</a:t>
            </a:r>
            <a:r>
              <a:rPr lang="ru-RU" sz="2800" dirty="0" smtClean="0"/>
              <a:t>, </a:t>
            </a:r>
            <a:r>
              <a:rPr lang="ru-RU" sz="2800" dirty="0" err="1" smtClean="0"/>
              <a:t>пр..клеить</a:t>
            </a:r>
            <a:r>
              <a:rPr lang="ru-RU" sz="2800" dirty="0" smtClean="0"/>
              <a:t>, </a:t>
            </a:r>
            <a:r>
              <a:rPr lang="ru-RU" sz="2800" dirty="0" err="1" smtClean="0"/>
              <a:t>пр..творить</a:t>
            </a:r>
            <a:r>
              <a:rPr lang="ru-RU" sz="2800" dirty="0" smtClean="0"/>
              <a:t>(в жизнь), </a:t>
            </a:r>
            <a:r>
              <a:rPr lang="ru-RU" sz="2800" dirty="0" err="1" smtClean="0"/>
              <a:t>пр..одолеть</a:t>
            </a:r>
            <a:r>
              <a:rPr lang="ru-RU" sz="2800" dirty="0" smtClean="0"/>
              <a:t>, </a:t>
            </a:r>
            <a:r>
              <a:rPr lang="ru-RU" sz="2800" dirty="0" err="1" smtClean="0"/>
              <a:t>пр..строить</a:t>
            </a:r>
            <a:r>
              <a:rPr lang="ru-RU" sz="2800" dirty="0" smtClean="0"/>
              <a:t>, </a:t>
            </a:r>
            <a:r>
              <a:rPr lang="ru-RU" sz="2800" dirty="0" err="1" smtClean="0"/>
              <a:t>непр</a:t>
            </a:r>
            <a:r>
              <a:rPr lang="ru-RU" sz="2800" dirty="0" smtClean="0"/>
              <a:t>..</a:t>
            </a:r>
            <a:r>
              <a:rPr lang="ru-RU" sz="2800" dirty="0" err="1" smtClean="0"/>
              <a:t>одолимый</a:t>
            </a:r>
            <a:r>
              <a:rPr lang="ru-RU" sz="2800" dirty="0" smtClean="0"/>
              <a:t>, </a:t>
            </a:r>
            <a:r>
              <a:rPr lang="ru-RU" sz="2800" b="1" i="1" dirty="0" err="1" smtClean="0"/>
              <a:t>пр..интересный</a:t>
            </a:r>
            <a:r>
              <a:rPr lang="ru-RU" sz="2800" dirty="0" smtClean="0"/>
              <a:t>, </a:t>
            </a:r>
            <a:r>
              <a:rPr lang="ru-RU" sz="2800" b="1" i="1" dirty="0" err="1" smtClean="0"/>
              <a:t>пр..сесть</a:t>
            </a:r>
            <a:r>
              <a:rPr lang="ru-RU" sz="2800" dirty="0" smtClean="0"/>
              <a:t>, </a:t>
            </a:r>
            <a:r>
              <a:rPr lang="ru-RU" sz="2800" dirty="0" err="1" smtClean="0"/>
              <a:t>пр</a:t>
            </a:r>
            <a:r>
              <a:rPr lang="ru-RU" sz="2800" dirty="0" smtClean="0"/>
              <a:t>..</a:t>
            </a:r>
            <a:r>
              <a:rPr lang="ru-RU" sz="2800" dirty="0" err="1" smtClean="0"/>
              <a:t>тяжение</a:t>
            </a:r>
            <a:r>
              <a:rPr lang="ru-RU" sz="2800" dirty="0" smtClean="0"/>
              <a:t>, </a:t>
            </a:r>
            <a:r>
              <a:rPr lang="ru-RU" sz="2800" dirty="0" err="1" smtClean="0"/>
              <a:t>пр..спокойно</a:t>
            </a:r>
            <a:r>
              <a:rPr lang="ru-RU" sz="2800" dirty="0" smtClean="0"/>
              <a:t>, </a:t>
            </a:r>
            <a:r>
              <a:rPr lang="ru-RU" sz="2800" dirty="0" err="1" smtClean="0"/>
              <a:t>пр..остановиться</a:t>
            </a:r>
            <a:r>
              <a:rPr lang="ru-RU" sz="2800" dirty="0" smtClean="0"/>
              <a:t>, </a:t>
            </a:r>
            <a:r>
              <a:rPr lang="ru-RU" sz="2800" dirty="0" err="1" smtClean="0"/>
              <a:t>пр</a:t>
            </a:r>
            <a:r>
              <a:rPr lang="ru-RU" sz="2800" dirty="0" smtClean="0"/>
              <a:t>..</a:t>
            </a:r>
            <a:r>
              <a:rPr lang="ru-RU" sz="2800" dirty="0" err="1" smtClean="0"/>
              <a:t>морский</a:t>
            </a:r>
            <a:r>
              <a:rPr lang="ru-RU" sz="2800" dirty="0" smtClean="0"/>
              <a:t>, </a:t>
            </a:r>
            <a:r>
              <a:rPr lang="ru-RU" sz="2800" b="1" i="1" dirty="0" err="1" smtClean="0"/>
              <a:t>пр</a:t>
            </a:r>
            <a:r>
              <a:rPr lang="ru-RU" sz="2800" b="1" i="1" dirty="0" smtClean="0"/>
              <a:t>..</a:t>
            </a:r>
            <a:r>
              <a:rPr lang="ru-RU" sz="2800" b="1" i="1" dirty="0" err="1" smtClean="0"/>
              <a:t>пятствие</a:t>
            </a:r>
            <a:r>
              <a:rPr lang="ru-RU" sz="2800" dirty="0" smtClean="0"/>
              <a:t>, </a:t>
            </a:r>
            <a:r>
              <a:rPr lang="ru-RU" sz="2800" dirty="0" err="1" smtClean="0"/>
              <a:t>непр</a:t>
            </a:r>
            <a:r>
              <a:rPr lang="ru-RU" sz="2800" dirty="0" smtClean="0"/>
              <a:t>..</a:t>
            </a:r>
            <a:r>
              <a:rPr lang="ru-RU" sz="2800" dirty="0" err="1" smtClean="0"/>
              <a:t>ятный</a:t>
            </a:r>
            <a:r>
              <a:rPr lang="ru-RU" sz="2800" dirty="0" smtClean="0"/>
              <a:t>, </a:t>
            </a:r>
            <a:r>
              <a:rPr lang="ru-RU" sz="2800" dirty="0" err="1" smtClean="0"/>
              <a:t>пр..рвать</a:t>
            </a:r>
            <a:r>
              <a:rPr lang="ru-RU" sz="2800" dirty="0" smtClean="0"/>
              <a:t>, </a:t>
            </a:r>
            <a:r>
              <a:rPr lang="ru-RU" sz="2800" dirty="0" err="1" smtClean="0"/>
              <a:t>пр</a:t>
            </a:r>
            <a:r>
              <a:rPr lang="ru-RU" sz="2800" dirty="0" smtClean="0"/>
              <a:t>..</a:t>
            </a:r>
            <a:r>
              <a:rPr lang="ru-RU" sz="2800" dirty="0" err="1" smtClean="0"/>
              <a:t>сутствовать</a:t>
            </a:r>
            <a:r>
              <a:rPr lang="ru-RU" sz="2800" dirty="0" smtClean="0"/>
              <a:t>, </a:t>
            </a:r>
            <a:r>
              <a:rPr lang="ru-RU" sz="2800" dirty="0" err="1" smtClean="0"/>
              <a:t>пр..творить</a:t>
            </a:r>
            <a:r>
              <a:rPr lang="ru-RU" sz="2800" dirty="0" smtClean="0"/>
              <a:t> (дверь), </a:t>
            </a:r>
            <a:r>
              <a:rPr lang="ru-RU" sz="2800" dirty="0" err="1" smtClean="0"/>
              <a:t>пр</a:t>
            </a:r>
            <a:r>
              <a:rPr lang="ru-RU" sz="2800" dirty="0" smtClean="0"/>
              <a:t>..</a:t>
            </a:r>
            <a:r>
              <a:rPr lang="ru-RU" sz="2800" dirty="0" err="1" smtClean="0"/>
              <a:t>ступник</a:t>
            </a:r>
            <a:r>
              <a:rPr lang="ru-RU" sz="2800" dirty="0" smtClean="0"/>
              <a:t>, </a:t>
            </a:r>
            <a:r>
              <a:rPr lang="ru-RU" sz="2800" dirty="0" err="1" smtClean="0"/>
              <a:t>пр..бывать</a:t>
            </a:r>
            <a:r>
              <a:rPr lang="ru-RU" sz="2800" dirty="0" smtClean="0"/>
              <a:t>( на отдыхе), </a:t>
            </a:r>
            <a:r>
              <a:rPr lang="ru-RU" sz="2800" dirty="0" err="1" smtClean="0"/>
              <a:t>пр..ехать</a:t>
            </a:r>
            <a:r>
              <a:rPr lang="ru-RU" sz="2800" dirty="0" smtClean="0"/>
              <a:t>, </a:t>
            </a:r>
            <a:r>
              <a:rPr lang="ru-RU" sz="2800" dirty="0" err="1" smtClean="0"/>
              <a:t>пр..красный</a:t>
            </a:r>
            <a:r>
              <a:rPr lang="ru-RU" sz="2800" dirty="0" smtClean="0"/>
              <a:t>, </a:t>
            </a:r>
            <a:r>
              <a:rPr lang="ru-RU" sz="2800" dirty="0" err="1" smtClean="0"/>
              <a:t>пр</a:t>
            </a:r>
            <a:r>
              <a:rPr lang="ru-RU" sz="2800" dirty="0" smtClean="0"/>
              <a:t>..</a:t>
            </a:r>
            <a:r>
              <a:rPr lang="ru-RU" sz="2800" dirty="0" err="1" smtClean="0"/>
              <a:t>брежный</a:t>
            </a:r>
            <a:r>
              <a:rPr lang="ru-RU" sz="2800" dirty="0" smtClean="0"/>
              <a:t>, </a:t>
            </a:r>
            <a:r>
              <a:rPr lang="ru-RU" sz="2800" dirty="0" err="1" smtClean="0"/>
              <a:t>пр</a:t>
            </a:r>
            <a:r>
              <a:rPr lang="ru-RU" sz="2800" dirty="0" smtClean="0"/>
              <a:t>..к..</a:t>
            </a:r>
            <a:r>
              <a:rPr lang="ru-RU" sz="2800" dirty="0" err="1" smtClean="0"/>
              <a:t>саться</a:t>
            </a:r>
            <a:r>
              <a:rPr lang="ru-RU" sz="2800" dirty="0" smtClean="0"/>
              <a:t>, </a:t>
            </a:r>
            <a:r>
              <a:rPr lang="ru-RU" sz="2800" dirty="0" err="1" smtClean="0"/>
              <a:t>пр..готовить</a:t>
            </a:r>
            <a:r>
              <a:rPr lang="ru-RU" sz="2800" dirty="0" smtClean="0"/>
              <a:t>, </a:t>
            </a:r>
            <a:r>
              <a:rPr lang="ru-RU" sz="2800" dirty="0" err="1" smtClean="0"/>
              <a:t>пр</a:t>
            </a:r>
            <a:r>
              <a:rPr lang="ru-RU" sz="2800" dirty="0" smtClean="0"/>
              <a:t>..</a:t>
            </a:r>
            <a:r>
              <a:rPr lang="ru-RU" sz="2800" dirty="0" err="1" smtClean="0"/>
              <a:t>держивать</a:t>
            </a:r>
            <a:r>
              <a:rPr lang="ru-RU" sz="2800" dirty="0" smtClean="0"/>
              <a:t>, </a:t>
            </a:r>
            <a:r>
              <a:rPr lang="ru-RU" sz="2800" dirty="0" err="1" smtClean="0"/>
              <a:t>пр..соединиться</a:t>
            </a:r>
            <a:r>
              <a:rPr lang="ru-RU" sz="2800" dirty="0" smtClean="0"/>
              <a:t>, </a:t>
            </a:r>
            <a:r>
              <a:rPr lang="ru-RU" sz="2800" dirty="0" err="1" smtClean="0"/>
              <a:t>пр</a:t>
            </a:r>
            <a:r>
              <a:rPr lang="ru-RU" sz="2800" dirty="0" smtClean="0"/>
              <a:t>..</a:t>
            </a:r>
            <a:r>
              <a:rPr lang="ru-RU" sz="2800" dirty="0" err="1" smtClean="0"/>
              <a:t>градить</a:t>
            </a:r>
            <a:r>
              <a:rPr lang="ru-RU" sz="2800" dirty="0" smtClean="0"/>
              <a:t>, </a:t>
            </a:r>
            <a:r>
              <a:rPr lang="ru-RU" sz="2800" dirty="0" err="1" smtClean="0"/>
              <a:t>пр..вокзальный</a:t>
            </a:r>
            <a:r>
              <a:rPr lang="ru-RU" sz="2800" dirty="0" smtClean="0"/>
              <a:t>, </a:t>
            </a:r>
            <a:r>
              <a:rPr lang="ru-RU" sz="2800" dirty="0" err="1" smtClean="0"/>
              <a:t>пр..бывать</a:t>
            </a:r>
            <a:r>
              <a:rPr lang="ru-RU" sz="2800" dirty="0" smtClean="0"/>
              <a:t> на место.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93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00808"/>
            <a:ext cx="8352927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err="1" smtClean="0"/>
              <a:t>Пр</a:t>
            </a:r>
            <a:r>
              <a:rPr lang="ru-RU" sz="2800" dirty="0" smtClean="0"/>
              <a:t>..под..</a:t>
            </a:r>
            <a:r>
              <a:rPr lang="ru-RU" sz="2800" dirty="0" err="1" smtClean="0"/>
              <a:t>ватель</a:t>
            </a:r>
            <a:r>
              <a:rPr lang="ru-RU" sz="2800" dirty="0" smtClean="0"/>
              <a:t> г..</a:t>
            </a:r>
            <a:r>
              <a:rPr lang="ru-RU" sz="2800" dirty="0" err="1" smtClean="0"/>
              <a:t>ографии</a:t>
            </a:r>
            <a:r>
              <a:rPr lang="ru-RU" sz="2800" dirty="0" smtClean="0"/>
              <a:t> </a:t>
            </a:r>
            <a:r>
              <a:rPr lang="ru-RU" sz="2800" dirty="0" err="1" smtClean="0"/>
              <a:t>предл</a:t>
            </a:r>
            <a:r>
              <a:rPr lang="ru-RU" sz="2800" dirty="0" smtClean="0"/>
              <a:t>..жил нам изучать </a:t>
            </a:r>
            <a:r>
              <a:rPr lang="ru-RU" sz="2800" dirty="0" err="1" smtClean="0"/>
              <a:t>пр..роду</a:t>
            </a:r>
            <a:r>
              <a:rPr lang="ru-RU" sz="2800" dirty="0" smtClean="0"/>
              <a:t> родного края. В нашем районе нет </a:t>
            </a:r>
            <a:r>
              <a:rPr lang="ru-RU" sz="2800" b="1" i="1" dirty="0" smtClean="0"/>
              <a:t>неприступных</a:t>
            </a:r>
            <a:r>
              <a:rPr lang="ru-RU" sz="2800" dirty="0" smtClean="0"/>
              <a:t> </a:t>
            </a:r>
            <a:r>
              <a:rPr lang="ru-RU" sz="2800" dirty="0" smtClean="0"/>
              <a:t>гор </a:t>
            </a:r>
            <a:r>
              <a:rPr lang="ru-RU" sz="2800" dirty="0" err="1" smtClean="0"/>
              <a:t>непрох</a:t>
            </a:r>
            <a:r>
              <a:rPr lang="ru-RU" sz="2800" dirty="0" smtClean="0"/>
              <a:t>..</a:t>
            </a:r>
            <a:r>
              <a:rPr lang="ru-RU" sz="2800" dirty="0" err="1" smtClean="0"/>
              <a:t>димых</a:t>
            </a:r>
            <a:r>
              <a:rPr lang="ru-RU" sz="2800" dirty="0" smtClean="0"/>
              <a:t> </a:t>
            </a:r>
            <a:r>
              <a:rPr lang="ru-RU" sz="2800" dirty="0" err="1" smtClean="0"/>
              <a:t>б..лот</a:t>
            </a:r>
            <a:r>
              <a:rPr lang="ru-RU" sz="2800" dirty="0" smtClean="0"/>
              <a:t> но есть прелестные уголки </a:t>
            </a:r>
            <a:r>
              <a:rPr lang="ru-RU" sz="2800" dirty="0" err="1" smtClean="0"/>
              <a:t>бе</a:t>
            </a:r>
            <a:r>
              <a:rPr lang="ru-RU" sz="2800" dirty="0" smtClean="0"/>
              <a:t>..</a:t>
            </a:r>
            <a:r>
              <a:rPr lang="ru-RU" sz="2800" dirty="0" err="1" smtClean="0"/>
              <a:t>пр..дельные</a:t>
            </a:r>
            <a:r>
              <a:rPr lang="ru-RU" sz="2800" dirty="0" smtClean="0"/>
              <a:t> дали, места, связанные с </a:t>
            </a:r>
            <a:r>
              <a:rPr lang="ru-RU" sz="2800" b="1" i="1" dirty="0" smtClean="0"/>
              <a:t>преданиями</a:t>
            </a:r>
            <a:r>
              <a:rPr lang="ru-RU" sz="2800" dirty="0" smtClean="0"/>
              <a:t> </a:t>
            </a:r>
            <a:r>
              <a:rPr lang="ru-RU" sz="2800" dirty="0" smtClean="0"/>
              <a:t>о славном прошлом родной земли.</a:t>
            </a:r>
          </a:p>
          <a:p>
            <a:pPr marL="0" indent="0">
              <a:buNone/>
            </a:pPr>
            <a:r>
              <a:rPr lang="ru-RU" sz="2800" dirty="0" err="1" smtClean="0"/>
              <a:t>Сопр</a:t>
            </a:r>
            <a:r>
              <a:rPr lang="ru-RU" sz="2800" dirty="0" smtClean="0"/>
              <a:t>..к..</a:t>
            </a:r>
            <a:r>
              <a:rPr lang="ru-RU" sz="2800" dirty="0" err="1" smtClean="0"/>
              <a:t>сновение</a:t>
            </a:r>
            <a:r>
              <a:rPr lang="ru-RU" sz="2800" dirty="0" smtClean="0"/>
              <a:t> с </a:t>
            </a:r>
            <a:r>
              <a:rPr lang="ru-RU" sz="2800" dirty="0" err="1" smtClean="0"/>
              <a:t>пр</a:t>
            </a:r>
            <a:r>
              <a:rPr lang="ru-RU" sz="2800" dirty="0" smtClean="0"/>
              <a:t>..</a:t>
            </a:r>
            <a:r>
              <a:rPr lang="ru-RU" sz="2800" dirty="0" err="1" smtClean="0"/>
              <a:t>родой</a:t>
            </a:r>
            <a:r>
              <a:rPr lang="ru-RU" sz="2800" dirty="0" smtClean="0"/>
              <a:t> всегда </a:t>
            </a:r>
            <a:r>
              <a:rPr lang="ru-RU" sz="2800" dirty="0" err="1" smtClean="0"/>
              <a:t>пр..красно</a:t>
            </a:r>
            <a:r>
              <a:rPr lang="ru-RU" sz="2800" dirty="0" smtClean="0"/>
              <a:t>! В лесу мы </a:t>
            </a:r>
            <a:r>
              <a:rPr lang="ru-RU" sz="2800" dirty="0" err="1" smtClean="0"/>
              <a:t>соб..раем</a:t>
            </a:r>
            <a:r>
              <a:rPr lang="ru-RU" sz="2800" dirty="0" smtClean="0"/>
              <a:t> р..</a:t>
            </a:r>
            <a:r>
              <a:rPr lang="ru-RU" sz="2800" dirty="0" err="1" smtClean="0"/>
              <a:t>стения</a:t>
            </a:r>
            <a:r>
              <a:rPr lang="ru-RU" sz="2800" dirty="0" smtClean="0"/>
              <a:t> </a:t>
            </a:r>
            <a:r>
              <a:rPr lang="ru-RU" sz="2800" dirty="0" err="1" smtClean="0"/>
              <a:t>подб</a:t>
            </a:r>
            <a:r>
              <a:rPr lang="ru-RU" sz="2800" dirty="0" smtClean="0"/>
              <a:t>..раем </a:t>
            </a:r>
            <a:r>
              <a:rPr lang="ru-RU" sz="2800" dirty="0" err="1" smtClean="0"/>
              <a:t>пр</a:t>
            </a:r>
            <a:r>
              <a:rPr lang="ru-RU" sz="2800" dirty="0" smtClean="0"/>
              <a:t>..ч..</a:t>
            </a:r>
            <a:r>
              <a:rPr lang="ru-RU" sz="2800" dirty="0" err="1" smtClean="0"/>
              <a:t>дливые</a:t>
            </a:r>
            <a:r>
              <a:rPr lang="ru-RU" sz="2800" dirty="0" smtClean="0"/>
              <a:t> корни деревьев не </a:t>
            </a:r>
            <a:r>
              <a:rPr lang="ru-RU" sz="2800" b="1" i="1" dirty="0" smtClean="0"/>
              <a:t>пренебрегаем </a:t>
            </a:r>
            <a:r>
              <a:rPr lang="ru-RU" sz="2800" dirty="0" smtClean="0"/>
              <a:t>шишками перышками потому что это </a:t>
            </a:r>
            <a:r>
              <a:rPr lang="ru-RU" sz="2800" dirty="0" err="1" smtClean="0"/>
              <a:t>пр..годится</a:t>
            </a:r>
            <a:r>
              <a:rPr lang="ru-RU" sz="2800" dirty="0" smtClean="0"/>
              <a:t> нам для игрушек на елку.</a:t>
            </a:r>
            <a:endParaRPr lang="ru-RU" sz="28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Объяснительный диктант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53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78</TotalTime>
  <Words>348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Гласные в приставках пре- и при-</vt:lpstr>
      <vt:lpstr>Орфографический диктант</vt:lpstr>
      <vt:lpstr>Распределить слова по столбикам:</vt:lpstr>
      <vt:lpstr>Презентация PowerPoint</vt:lpstr>
      <vt:lpstr>Объяснительный диктант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Гласные в риставках пре- и при-</dc:title>
  <dc:creator>AutoDoc</dc:creator>
  <cp:lastModifiedBy>AutoDoc</cp:lastModifiedBy>
  <cp:revision>7</cp:revision>
  <dcterms:created xsi:type="dcterms:W3CDTF">2013-10-29T03:15:31Z</dcterms:created>
  <dcterms:modified xsi:type="dcterms:W3CDTF">2013-10-30T05:08:40Z</dcterms:modified>
</cp:coreProperties>
</file>