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23DD-2860-4F6E-AE38-1810614D076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703E-DD02-4291-B3CD-18DA3F153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8" y="285720"/>
            <a:ext cx="6286544" cy="857256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Музыкальный руководитель</a:t>
            </a:r>
            <a:endParaRPr lang="ru-RU" dirty="0"/>
          </a:p>
          <a:p>
            <a:r>
              <a:rPr lang="ru-RU" dirty="0"/>
              <a:t>Мишина Ангелина Викторовна</a:t>
            </a:r>
          </a:p>
          <a:p>
            <a:r>
              <a:rPr lang="ru-RU" dirty="0"/>
              <a:t>При содействии воспитателей:</a:t>
            </a:r>
          </a:p>
          <a:p>
            <a:r>
              <a:rPr lang="ru-RU" dirty="0"/>
              <a:t>Скоробогатовой Е.О.</a:t>
            </a:r>
          </a:p>
          <a:p>
            <a:r>
              <a:rPr lang="ru-RU" dirty="0" err="1"/>
              <a:t>Белинкиной</a:t>
            </a:r>
            <a:r>
              <a:rPr lang="ru-RU" dirty="0"/>
              <a:t> И.Е.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Сценарий экологического</a:t>
            </a:r>
            <a:endParaRPr lang="ru-RU" dirty="0"/>
          </a:p>
          <a:p>
            <a:r>
              <a:rPr lang="ru-RU" b="1" dirty="0"/>
              <a:t>праздника для детей старшего дошкольного возраста </a:t>
            </a:r>
            <a:endParaRPr lang="ru-RU" dirty="0"/>
          </a:p>
          <a:p>
            <a:r>
              <a:rPr lang="ru-RU" b="1" dirty="0"/>
              <a:t>«Путешествие в лес»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МОСКВА, 2013г.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571473"/>
            <a:ext cx="61722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i="1" dirty="0"/>
              <a:t>Буратино: </a:t>
            </a:r>
            <a:r>
              <a:rPr lang="ru-RU" sz="1600" i="1" dirty="0"/>
              <a:t>Ребята, </a:t>
            </a:r>
            <a:r>
              <a:rPr lang="ru-RU" sz="1600" i="1" dirty="0" err="1"/>
              <a:t>Мальвина</a:t>
            </a:r>
            <a:r>
              <a:rPr lang="ru-RU" sz="1600" i="1" dirty="0"/>
              <a:t> случайно не у вас?</a:t>
            </a:r>
            <a:endParaRPr lang="ru-RU" sz="1600" dirty="0"/>
          </a:p>
          <a:p>
            <a:pPr>
              <a:buNone/>
            </a:pPr>
            <a:r>
              <a:rPr lang="ru-RU" sz="1600" b="1" i="1" dirty="0" err="1"/>
              <a:t>Мальвина</a:t>
            </a:r>
            <a:r>
              <a:rPr lang="ru-RU" sz="1600" b="1" i="1" dirty="0"/>
              <a:t>: </a:t>
            </a:r>
            <a:r>
              <a:rPr lang="ru-RU" sz="1600" i="1" dirty="0"/>
              <a:t>Я здесь. Здравствуйте, Буратино! Почему вы ни с кем не поздоровались, не поздра­вили ребят и гостей с праздником?</a:t>
            </a:r>
            <a:endParaRPr lang="ru-RU" sz="1600" dirty="0"/>
          </a:p>
          <a:p>
            <a:pPr>
              <a:buNone/>
            </a:pPr>
            <a:r>
              <a:rPr lang="ru-RU" sz="1600" b="1" i="1" dirty="0"/>
              <a:t>Буратино: </a:t>
            </a:r>
            <a:r>
              <a:rPr lang="ru-RU" sz="1600" i="1" dirty="0" err="1"/>
              <a:t>Мальвина</a:t>
            </a:r>
            <a:r>
              <a:rPr lang="ru-RU" sz="1600" i="1" dirty="0"/>
              <a:t>, вы опять принялись меня воспитывать? Я вас везде разыскивал, устал... Я в лес ходил, для вас подснежники искал, еле нашел... Целую охапку нарвал, идемте, покажу, какие они голубенькие и красивые. Я их в воду поставил, чтобы не завяли. </a:t>
            </a:r>
            <a:endParaRPr lang="ru-RU" sz="1600" dirty="0"/>
          </a:p>
          <a:p>
            <a:pPr>
              <a:buNone/>
            </a:pPr>
            <a:r>
              <a:rPr lang="ru-RU" sz="1600" b="1" i="1" dirty="0" err="1"/>
              <a:t>Мальвина</a:t>
            </a:r>
            <a:r>
              <a:rPr lang="ru-RU" sz="1600" b="1" i="1" dirty="0"/>
              <a:t>: </a:t>
            </a:r>
            <a:r>
              <a:rPr lang="ru-RU" sz="1600" i="1" dirty="0"/>
              <a:t>Разве можно рвать подснежники, тем более охапками? Лучше бы вы мне показали, как они красиво растут на проталинках, в пробуждающемся от зимнего сна лесу. А на букет из подснежников я даже смотреть не хочу. Мне очень жаль эти цветочки. Теперь их уже не вернуть в лес...</a:t>
            </a:r>
            <a:endParaRPr lang="ru-RU" sz="1600" dirty="0"/>
          </a:p>
          <a:p>
            <a:pPr>
              <a:buNone/>
            </a:pPr>
            <a:r>
              <a:rPr lang="ru-RU" sz="1600" b="1" i="1" dirty="0"/>
              <a:t>Буратино:</a:t>
            </a:r>
            <a:r>
              <a:rPr lang="ru-RU" sz="1600" i="1" dirty="0"/>
              <a:t> Вам, </a:t>
            </a:r>
            <a:r>
              <a:rPr lang="ru-RU" sz="1600" i="1" dirty="0" err="1"/>
              <a:t>Мальвина</a:t>
            </a:r>
            <a:r>
              <a:rPr lang="ru-RU" sz="1600" i="1" dirty="0"/>
              <a:t>, невозможно угодить, а я так старался... </a:t>
            </a:r>
            <a:r>
              <a:rPr lang="ru-RU" sz="1600" b="1" i="1" dirty="0" err="1"/>
              <a:t>Мальвина</a:t>
            </a:r>
            <a:r>
              <a:rPr lang="ru-RU" sz="1600" b="1" i="1" dirty="0"/>
              <a:t>: </a:t>
            </a:r>
            <a:r>
              <a:rPr lang="ru-RU" sz="1600" i="1" dirty="0"/>
              <a:t>Ребята, скажите, пожалуйста, хорошо поступил Буратино? </a:t>
            </a:r>
            <a:endParaRPr lang="ru-RU" sz="1600" dirty="0"/>
          </a:p>
          <a:p>
            <a:pPr>
              <a:buNone/>
            </a:pPr>
            <a:r>
              <a:rPr lang="ru-RU" sz="1600" i="1" dirty="0"/>
              <a:t>( ответы детей)</a:t>
            </a: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142844"/>
            <a:ext cx="61722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/>
              <a:t>Вика:</a:t>
            </a:r>
            <a:r>
              <a:rPr lang="ru-RU" sz="1800" i="1" dirty="0"/>
              <a:t> </a:t>
            </a:r>
            <a:r>
              <a:rPr lang="ru-RU" sz="1800" i="1" dirty="0" err="1"/>
              <a:t>Голубые</a:t>
            </a:r>
            <a:r>
              <a:rPr lang="ru-RU" sz="1800" i="1" dirty="0"/>
              <a:t> подснежники - пролески - стали совсем редкими. Их рвать нельзя. </a:t>
            </a:r>
            <a:endParaRPr lang="ru-RU" sz="1800" dirty="0"/>
          </a:p>
          <a:p>
            <a:pPr>
              <a:buNone/>
            </a:pPr>
            <a:r>
              <a:rPr lang="ru-RU" sz="1800" b="1" i="1" dirty="0"/>
              <a:t>Олеся: </a:t>
            </a:r>
            <a:r>
              <a:rPr lang="ru-RU" sz="1800" i="1" dirty="0"/>
              <a:t>Рвут только те цветы, которые специально для этого выращивают. </a:t>
            </a:r>
            <a:endParaRPr lang="ru-RU" sz="1800" dirty="0"/>
          </a:p>
          <a:p>
            <a:pPr>
              <a:buNone/>
            </a:pPr>
            <a:r>
              <a:rPr lang="ru-RU" sz="1800" b="1" i="1" dirty="0"/>
              <a:t>Кристина: </a:t>
            </a:r>
            <a:r>
              <a:rPr lang="ru-RU" sz="1800" i="1" dirty="0"/>
              <a:t>Если все будут рвать в лесу цветы, то не будет их семян и цветов не ста­нет. Их уже мало. Ты, Буратино, сам сказал, что устал их разыскивать. </a:t>
            </a:r>
            <a:endParaRPr lang="ru-RU" sz="1800" dirty="0"/>
          </a:p>
          <a:p>
            <a:pPr>
              <a:buNone/>
            </a:pPr>
            <a:r>
              <a:rPr lang="ru-RU" sz="1800" b="1" i="1" dirty="0"/>
              <a:t>Кристина: </a:t>
            </a:r>
            <a:r>
              <a:rPr lang="ru-RU" sz="1800" i="1" dirty="0"/>
              <a:t>Жаль, подснежники скоро завянут.</a:t>
            </a:r>
            <a:endParaRPr lang="ru-RU" sz="1800" dirty="0"/>
          </a:p>
          <a:p>
            <a:pPr>
              <a:buNone/>
            </a:pPr>
            <a:r>
              <a:rPr lang="ru-RU" sz="1800" b="1" i="1" dirty="0" err="1"/>
              <a:t>Мальвина</a:t>
            </a:r>
            <a:r>
              <a:rPr lang="ru-RU" sz="1800" b="1" i="1" dirty="0"/>
              <a:t>:  </a:t>
            </a:r>
            <a:r>
              <a:rPr lang="ru-RU" sz="1800" i="1" dirty="0"/>
              <a:t>Вот видите, Буратино, дети вам тоже объяснили, что рвать лесные цве­ты нельзя.</a:t>
            </a:r>
            <a:endParaRPr lang="ru-RU" sz="1800" dirty="0"/>
          </a:p>
          <a:p>
            <a:pPr>
              <a:buNone/>
            </a:pPr>
            <a:r>
              <a:rPr lang="ru-RU" sz="1800" b="1" i="1" dirty="0"/>
              <a:t>Буратино:</a:t>
            </a:r>
            <a:r>
              <a:rPr lang="ru-RU" sz="1800" i="1" dirty="0"/>
              <a:t> Раз так, я пошел...</a:t>
            </a:r>
            <a:endParaRPr lang="ru-RU" sz="1800" dirty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785786"/>
            <a:ext cx="617220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/>
              <a:t>(Музыкальная пауза: дети исполняют «Танец цветов»   (музыка П.И.Чайковского  - «Вальс цветов»).</a:t>
            </a:r>
            <a:endParaRPr lang="ru-RU" sz="1600" dirty="0"/>
          </a:p>
          <a:p>
            <a:pPr>
              <a:buNone/>
            </a:pPr>
            <a:r>
              <a:rPr lang="ru-RU" sz="1600" i="1" dirty="0"/>
              <a:t>(Как только дети закончили танец , опять появляется Буратино.)</a:t>
            </a:r>
            <a:endParaRPr lang="ru-RU" sz="1600" dirty="0"/>
          </a:p>
          <a:p>
            <a:pPr>
              <a:buNone/>
            </a:pPr>
            <a:r>
              <a:rPr lang="ru-RU" sz="1600" b="1" dirty="0"/>
              <a:t> </a:t>
            </a:r>
            <a:endParaRPr lang="ru-RU" sz="1600" dirty="0"/>
          </a:p>
          <a:p>
            <a:pPr>
              <a:buNone/>
            </a:pPr>
            <a:r>
              <a:rPr lang="ru-RU" sz="1600" b="1" i="1" dirty="0"/>
              <a:t>Буратино:</a:t>
            </a:r>
            <a:r>
              <a:rPr lang="ru-RU" sz="1600" i="1" dirty="0"/>
              <a:t> </a:t>
            </a:r>
            <a:r>
              <a:rPr lang="ru-RU" sz="1600" i="1" dirty="0" err="1"/>
              <a:t>Мальвина</a:t>
            </a:r>
            <a:r>
              <a:rPr lang="ru-RU" sz="1600" i="1" dirty="0"/>
              <a:t>, раз вы подснежники брать не хотите, так уж и быть, я вам зайчонка подарю, которого я для себя сегодня поймал. Он вот такой маленький</a:t>
            </a:r>
            <a:r>
              <a:rPr lang="ru-RU" sz="1600" dirty="0"/>
              <a:t> (показывает указательными пальцами при­мерно 10 см),</a:t>
            </a:r>
            <a:r>
              <a:rPr lang="ru-RU" sz="1600" i="1" dirty="0"/>
              <a:t> а шустрый, быстро бегает. Я его в клетку посадил, чтобы не сбежал. Честно говоря, я бы его ни за что не отдал, но нужно Вас чем-нибудь порадовать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9"/>
            <a:ext cx="6172200" cy="457203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err="1"/>
              <a:t>Мальвина</a:t>
            </a:r>
            <a:r>
              <a:rPr lang="ru-RU" b="1" i="1" dirty="0"/>
              <a:t>:</a:t>
            </a:r>
            <a:r>
              <a:rPr lang="ru-RU" i="1" dirty="0"/>
              <a:t> Буратино, Вы неисправимы. Разве можно зверюшек ловить, да еще маленьких, несмышленых. Мне такой подарок не нужен. Отпусти­те его в лес.</a:t>
            </a:r>
            <a:endParaRPr lang="ru-RU" dirty="0"/>
          </a:p>
          <a:p>
            <a:pPr>
              <a:buNone/>
            </a:pPr>
            <a:r>
              <a:rPr lang="ru-RU" b="1" dirty="0"/>
              <a:t>Буратино</a:t>
            </a:r>
            <a:r>
              <a:rPr lang="ru-RU" i="1" dirty="0"/>
              <a:t> (возмущенно):</a:t>
            </a:r>
            <a:endParaRPr lang="ru-RU" dirty="0"/>
          </a:p>
          <a:p>
            <a:pPr>
              <a:buNone/>
            </a:pPr>
            <a:r>
              <a:rPr lang="ru-RU" i="1" dirty="0"/>
              <a:t>Вы опять недовольны!</a:t>
            </a:r>
            <a:endParaRPr lang="ru-RU" dirty="0"/>
          </a:p>
          <a:p>
            <a:pPr>
              <a:buNone/>
            </a:pPr>
            <a:r>
              <a:rPr lang="ru-RU" b="1" i="1" dirty="0" err="1"/>
              <a:t>Мальвина</a:t>
            </a:r>
            <a:r>
              <a:rPr lang="ru-RU" b="1" i="1" dirty="0"/>
              <a:t>:</a:t>
            </a:r>
            <a:r>
              <a:rPr lang="ru-RU" i="1" dirty="0"/>
              <a:t> Ребята, объясните ему, почему зайчонка нельзя было ловить.</a:t>
            </a:r>
            <a:endParaRPr lang="ru-RU" dirty="0"/>
          </a:p>
          <a:p>
            <a:pPr>
              <a:buNone/>
            </a:pPr>
            <a:r>
              <a:rPr lang="ru-RU" i="1" dirty="0"/>
              <a:t>	</a:t>
            </a:r>
            <a:r>
              <a:rPr lang="ru-RU" b="1" i="1" dirty="0"/>
              <a:t>1 ребенок:</a:t>
            </a:r>
            <a:r>
              <a:rPr lang="ru-RU" i="1" dirty="0"/>
              <a:t> Зайчики - дикие животные и должны жить на воле.</a:t>
            </a:r>
            <a:endParaRPr lang="ru-RU" dirty="0"/>
          </a:p>
          <a:p>
            <a:pPr>
              <a:buNone/>
            </a:pPr>
            <a:r>
              <a:rPr lang="ru-RU" i="1" dirty="0"/>
              <a:t>	</a:t>
            </a:r>
            <a:r>
              <a:rPr lang="ru-RU" b="1" i="1" dirty="0"/>
              <a:t>2 ребенок:</a:t>
            </a:r>
            <a:r>
              <a:rPr lang="ru-RU" i="1" dirty="0"/>
              <a:t> Маленького зайчонка должна кормить зайчиха, иначе он погибнет.</a:t>
            </a:r>
            <a:endParaRPr lang="ru-RU" dirty="0"/>
          </a:p>
          <a:p>
            <a:pPr>
              <a:buNone/>
            </a:pPr>
            <a:r>
              <a:rPr lang="ru-RU" i="1" dirty="0"/>
              <a:t>	</a:t>
            </a:r>
            <a:r>
              <a:rPr lang="ru-RU" b="1" i="1" dirty="0"/>
              <a:t>3 ребенок:</a:t>
            </a:r>
            <a:r>
              <a:rPr lang="ru-RU" i="1" dirty="0"/>
              <a:t> Зайчики любят бегать и прыгать, а в клетке тесно, и от этого ему совсем плохо.</a:t>
            </a:r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 err="1"/>
              <a:t>Мальвина</a:t>
            </a:r>
            <a:r>
              <a:rPr lang="ru-RU" b="1" dirty="0"/>
              <a:t>: </a:t>
            </a:r>
            <a:r>
              <a:rPr lang="ru-RU" dirty="0"/>
              <a:t>Ну, что, Буратино, теперь Вы поняли, что Вам дети объяснили?</a:t>
            </a:r>
          </a:p>
          <a:p>
            <a:pPr>
              <a:buNone/>
            </a:pPr>
            <a:r>
              <a:rPr lang="ru-RU" dirty="0"/>
              <a:t>Нужно немедленно отнести зайчонка туда, где Вы его взяли. Идемте вместе.</a:t>
            </a:r>
          </a:p>
          <a:p>
            <a:pPr>
              <a:buNone/>
            </a:pPr>
            <a:r>
              <a:rPr lang="ru-RU" dirty="0"/>
              <a:t>(Буратино и </a:t>
            </a:r>
            <a:r>
              <a:rPr lang="ru-RU" dirty="0" err="1"/>
              <a:t>Мальвина</a:t>
            </a:r>
            <a:r>
              <a:rPr lang="ru-RU" dirty="0"/>
              <a:t> уходят.)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9"/>
            <a:ext cx="6172200" cy="600079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/>
              <a:t>Ведущий:</a:t>
            </a:r>
            <a:r>
              <a:rPr lang="ru-RU" dirty="0"/>
              <a:t> Окружающая нас природа действительно прекрасна! Мы можем гулять в лесу, купаться в речке. Собирать грибы и ягоды. А как нужно вести себя в лесу? Сейчас я проверю, знаете ли вы прави­ла поведения в лесу. </a:t>
            </a:r>
          </a:p>
          <a:p>
            <a:pPr>
              <a:buNone/>
            </a:pPr>
            <a:r>
              <a:rPr lang="ru-RU" dirty="0"/>
              <a:t>Для этого поиграем с вами в игру "Если я приду в лесок". </a:t>
            </a:r>
          </a:p>
          <a:p>
            <a:pPr>
              <a:buNone/>
            </a:pPr>
            <a:r>
              <a:rPr lang="ru-RU" dirty="0"/>
              <a:t>Я буду говорить о своих действиях, а вы отвечать. Если я буду поступать хорошо, говорите "да", если плохо - "нет". </a:t>
            </a:r>
          </a:p>
          <a:p>
            <a:pPr>
              <a:buNone/>
            </a:pPr>
            <a:r>
              <a:rPr lang="ru-RU" dirty="0"/>
              <a:t>Если я приду в лесок и сорву ромашку?</a:t>
            </a:r>
            <a:r>
              <a:rPr lang="ru-RU" i="1" dirty="0"/>
              <a:t> (Дети говорят "Нет".) </a:t>
            </a:r>
            <a:endParaRPr lang="ru-RU" dirty="0"/>
          </a:p>
          <a:p>
            <a:pPr>
              <a:buNone/>
            </a:pPr>
            <a:r>
              <a:rPr lang="ru-RU" dirty="0"/>
              <a:t>Если съем я пирожок и выброшу бумажку?</a:t>
            </a:r>
            <a:r>
              <a:rPr lang="ru-RU" i="1" dirty="0"/>
              <a:t> (Дети говорят "Нет".) </a:t>
            </a:r>
            <a:endParaRPr lang="ru-RU" dirty="0"/>
          </a:p>
          <a:p>
            <a:pPr>
              <a:buNone/>
            </a:pPr>
            <a:r>
              <a:rPr lang="ru-RU" dirty="0"/>
              <a:t>Если хлебушка кусок на пеньке оставлю?</a:t>
            </a:r>
            <a:r>
              <a:rPr lang="ru-RU" i="1" dirty="0"/>
              <a:t> (Дети говорят "Да")</a:t>
            </a:r>
            <a:endParaRPr lang="ru-RU" dirty="0"/>
          </a:p>
          <a:p>
            <a:pPr>
              <a:buNone/>
            </a:pPr>
            <a:r>
              <a:rPr lang="ru-RU" dirty="0"/>
              <a:t>Если ветку подвяжу, колышек поставлю?</a:t>
            </a:r>
            <a:r>
              <a:rPr lang="ru-RU" i="1" dirty="0"/>
              <a:t> (Дети говорят "Да".) </a:t>
            </a:r>
            <a:endParaRPr lang="ru-RU" dirty="0"/>
          </a:p>
          <a:p>
            <a:pPr>
              <a:buNone/>
            </a:pPr>
            <a:r>
              <a:rPr lang="ru-RU" dirty="0"/>
              <a:t>Если разведу костер, а тушить не буду?</a:t>
            </a:r>
            <a:r>
              <a:rPr lang="ru-RU" i="1" dirty="0"/>
              <a:t> (Дети говорят "Нет".) </a:t>
            </a:r>
            <a:endParaRPr lang="ru-RU" dirty="0"/>
          </a:p>
          <a:p>
            <a:pPr>
              <a:buNone/>
            </a:pPr>
            <a:r>
              <a:rPr lang="ru-RU" dirty="0"/>
              <a:t>Если сильно насорю и убрать забуду?</a:t>
            </a:r>
            <a:r>
              <a:rPr lang="ru-RU" i="1" dirty="0"/>
              <a:t> (Дети говорят "Нет".) </a:t>
            </a:r>
            <a:endParaRPr lang="ru-RU" dirty="0"/>
          </a:p>
          <a:p>
            <a:pPr>
              <a:buNone/>
            </a:pPr>
            <a:r>
              <a:rPr lang="ru-RU" dirty="0"/>
              <a:t>Если мусор уберу, банку закопаю?</a:t>
            </a:r>
            <a:r>
              <a:rPr lang="ru-RU" i="1" dirty="0"/>
              <a:t> (Дети говорят "Да".) </a:t>
            </a:r>
            <a:endParaRPr lang="ru-RU" dirty="0"/>
          </a:p>
          <a:p>
            <a:pPr>
              <a:buNone/>
            </a:pPr>
            <a:r>
              <a:rPr lang="ru-RU" dirty="0"/>
              <a:t>Я люблю свою природу, я ей помогаю!</a:t>
            </a:r>
            <a:r>
              <a:rPr lang="ru-RU" i="1" dirty="0"/>
              <a:t> (Дети говорят "Да".)</a:t>
            </a:r>
            <a:endParaRPr lang="ru-RU" dirty="0"/>
          </a:p>
          <a:p>
            <a:pPr>
              <a:buNone/>
            </a:pPr>
            <a:r>
              <a:rPr lang="ru-RU" b="1" dirty="0"/>
              <a:t>(В это время появляется Доктор Айболит. В зале уже сидят переодетые в зверей дети: Медведь, Лиса, Заяц, Жук, Еж, Сорока, Белка.)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9"/>
            <a:ext cx="6172200" cy="50006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Ведущий: Ой, кто это там идет!</a:t>
            </a:r>
            <a:endParaRPr lang="ru-RU" dirty="0"/>
          </a:p>
          <a:p>
            <a:pPr>
              <a:buNone/>
            </a:pPr>
            <a:r>
              <a:rPr lang="ru-RU" b="1" dirty="0"/>
              <a:t>Айболит: </a:t>
            </a:r>
            <a:r>
              <a:rPr lang="ru-RU" dirty="0"/>
              <a:t>Здравствуйте, взрослые и ребята! Здравствуйте, птицы и зверята! Все дела отложил и к вам поспешил. Уж больно много у вас больных собралось.</a:t>
            </a:r>
          </a:p>
          <a:p>
            <a:pPr>
              <a:buNone/>
            </a:pPr>
            <a:r>
              <a:rPr lang="ru-RU" dirty="0"/>
              <a:t>(Айболит подходит к каждому зверю и спрашивает "Что с тобой?". Звери отвечают</a:t>
            </a:r>
            <a:r>
              <a:rPr lang="ru-RU" dirty="0" smtClean="0"/>
              <a:t>.)</a:t>
            </a:r>
          </a:p>
          <a:p>
            <a:pPr>
              <a:buNone/>
            </a:pPr>
            <a:r>
              <a:rPr lang="ru-RU" b="1" dirty="0"/>
              <a:t>Медведь: </a:t>
            </a:r>
            <a:r>
              <a:rPr lang="ru-RU" dirty="0"/>
              <a:t>Лапу порезал осколком бутылки. </a:t>
            </a:r>
          </a:p>
          <a:p>
            <a:pPr>
              <a:buNone/>
            </a:pPr>
            <a:r>
              <a:rPr lang="ru-RU" b="1" dirty="0"/>
              <a:t>Лиса: </a:t>
            </a:r>
            <a:r>
              <a:rPr lang="ru-RU" dirty="0"/>
              <a:t>Нос поранила жестяной консервной банкой.</a:t>
            </a:r>
          </a:p>
          <a:p>
            <a:pPr>
              <a:buNone/>
            </a:pPr>
            <a:r>
              <a:rPr lang="ru-RU" b="1" dirty="0"/>
              <a:t>Заяц: </a:t>
            </a:r>
            <a:r>
              <a:rPr lang="ru-RU" dirty="0"/>
              <a:t>Перепутал соль с удобрением, живот болит.	"</a:t>
            </a:r>
            <a:r>
              <a:rPr lang="ru-RU" baseline="30000" dirty="0"/>
              <a:t>ч</a:t>
            </a:r>
            <a:r>
              <a:rPr lang="ru-RU" dirty="0"/>
              <a:t>,</a:t>
            </a:r>
          </a:p>
          <a:p>
            <a:pPr>
              <a:buNone/>
            </a:pPr>
            <a:r>
              <a:rPr lang="ru-RU" b="1" dirty="0"/>
              <a:t>Жук: </a:t>
            </a:r>
            <a:r>
              <a:rPr lang="ru-RU" dirty="0"/>
              <a:t>На меня наступили, крыло повредили. </a:t>
            </a:r>
          </a:p>
          <a:p>
            <a:pPr>
              <a:buNone/>
            </a:pPr>
            <a:r>
              <a:rPr lang="ru-RU" b="1" dirty="0"/>
              <a:t>Еж: </a:t>
            </a:r>
            <a:r>
              <a:rPr lang="ru-RU" dirty="0"/>
              <a:t>Я на горячие угли попал, обжег иголочки и ножки. Сколько вас!</a:t>
            </a:r>
          </a:p>
          <a:p>
            <a:pPr>
              <a:buNone/>
            </a:pPr>
            <a:r>
              <a:rPr lang="ru-RU" b="1" dirty="0"/>
              <a:t>Заяц: </a:t>
            </a:r>
            <a:r>
              <a:rPr lang="ru-RU" dirty="0"/>
              <a:t>Это еще не все. Куда-то Сорока делась.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85721"/>
            <a:ext cx="6172200" cy="464347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(Прилетает Сорока</a:t>
            </a:r>
            <a:r>
              <a:rPr lang="ru-RU" b="1" dirty="0" smtClean="0"/>
              <a:t>.)</a:t>
            </a:r>
          </a:p>
          <a:p>
            <a:pPr>
              <a:buNone/>
            </a:pPr>
            <a:r>
              <a:rPr lang="ru-RU" b="1" dirty="0"/>
              <a:t>Сорока: </a:t>
            </a:r>
            <a:r>
              <a:rPr lang="ru-RU" dirty="0"/>
              <a:t>Вот и я. Ребята мне хорошо крылышко вправили, так я в лес летала сказать Белке, чтобы она прибежала к вам и рассказала о своих бедах.</a:t>
            </a:r>
          </a:p>
          <a:p>
            <a:pPr>
              <a:buNone/>
            </a:pPr>
            <a:r>
              <a:rPr lang="ru-RU" b="1" dirty="0"/>
              <a:t>Белка: </a:t>
            </a:r>
            <a:r>
              <a:rPr lang="ru-RU" dirty="0"/>
              <a:t>Стало невыносимо. Раньше грибники грибы под ногами искали, а теперь есть такие, кто на мои запасы зарится. </a:t>
            </a:r>
          </a:p>
          <a:p>
            <a:pPr>
              <a:buNone/>
            </a:pPr>
            <a:r>
              <a:rPr lang="ru-RU" dirty="0"/>
              <a:t>Однажды в лес противный тип </a:t>
            </a:r>
          </a:p>
          <a:p>
            <a:pPr>
              <a:buNone/>
            </a:pPr>
            <a:r>
              <a:rPr lang="ru-RU" dirty="0"/>
              <a:t>Пришел с большой котомкой. </a:t>
            </a:r>
          </a:p>
          <a:p>
            <a:pPr>
              <a:buNone/>
            </a:pPr>
            <a:r>
              <a:rPr lang="ru-RU" dirty="0"/>
              <a:t>Небрежно сбил ногою гриб</a:t>
            </a:r>
          </a:p>
          <a:p>
            <a:pPr>
              <a:buNone/>
            </a:pPr>
            <a:r>
              <a:rPr lang="ru-RU" dirty="0"/>
              <a:t>Стал гнуть орешину - сломал, </a:t>
            </a:r>
          </a:p>
          <a:p>
            <a:pPr>
              <a:buNone/>
            </a:pPr>
            <a:r>
              <a:rPr lang="ru-RU" dirty="0"/>
              <a:t>Потом залез на ветки </a:t>
            </a:r>
          </a:p>
          <a:p>
            <a:pPr>
              <a:buNone/>
            </a:pPr>
            <a:r>
              <a:rPr lang="ru-RU" dirty="0"/>
              <a:t>И все орехи обобрал, </a:t>
            </a:r>
          </a:p>
          <a:p>
            <a:pPr>
              <a:buNone/>
            </a:pPr>
            <a:r>
              <a:rPr lang="ru-RU" dirty="0"/>
              <a:t>Не думая о белке.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3"/>
            <a:ext cx="6172200" cy="507209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/>
              <a:t>Айболит: </a:t>
            </a:r>
            <a:endParaRPr lang="ru-RU" dirty="0"/>
          </a:p>
          <a:p>
            <a:pPr>
              <a:buNone/>
            </a:pPr>
            <a:r>
              <a:rPr lang="ru-RU" dirty="0"/>
              <a:t>Да, плохи дела у зверей и птиц. Я уже не успеваю их лечить, столько среди них по­страдавших стало! Разве можно допустить, чтобы животным было так опасно жить! Ребята, а вы правильно ведете себя в природе? Знаете ли вы, как следует себя ве­сти, чтобы не причинять диким животным вреда? Ну-ка, скажите, что нужно было сделать, чтобы Мишка не порезал лапу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1ребенок:</a:t>
            </a:r>
            <a:r>
              <a:rPr lang="ru-RU" dirty="0"/>
              <a:t> Нужно не допускать, чтобы стекло разбилось, а если все-таки это произошло, необходимо собрать все осколки, увезти их с собой и в городе выбросить в мусоросбор­ник. Нельзя оставлять стеклянную посуду на месте отдыха. </a:t>
            </a:r>
          </a:p>
          <a:p>
            <a:pPr>
              <a:buNone/>
            </a:pPr>
            <a:r>
              <a:rPr lang="ru-RU" b="1" dirty="0"/>
              <a:t>Айболит:</a:t>
            </a:r>
            <a:r>
              <a:rPr lang="ru-RU" dirty="0"/>
              <a:t> Правильно, молодцы! А что нужно было сделать, чтобы в беду не попала Лисичка?</a:t>
            </a:r>
          </a:p>
          <a:p>
            <a:pPr>
              <a:buNone/>
            </a:pPr>
            <a:r>
              <a:rPr lang="ru-RU" b="1" dirty="0"/>
              <a:t>2 ребенок:</a:t>
            </a:r>
            <a:r>
              <a:rPr lang="ru-RU" dirty="0"/>
              <a:t> Нужно было остатки пищи выложить на пенек, а пустые консервные банки забрать в город, чтобы выбросить в мусоросборник. </a:t>
            </a:r>
          </a:p>
          <a:p>
            <a:pPr>
              <a:buNone/>
            </a:pPr>
            <a:r>
              <a:rPr lang="ru-RU" b="1" dirty="0"/>
              <a:t>Айболит:</a:t>
            </a:r>
            <a:r>
              <a:rPr lang="ru-RU" dirty="0"/>
              <a:t> Правильно! А как нужно было поступить с удобрением, чтобы не пострадал Заяц, а также, возможно, олени, медведи, волки и все остальные, кто любит лизать соль?</a:t>
            </a:r>
          </a:p>
          <a:p>
            <a:pPr>
              <a:buNone/>
            </a:pPr>
            <a:r>
              <a:rPr lang="ru-RU" b="1" dirty="0"/>
              <a:t>3 ребенок:</a:t>
            </a:r>
            <a:r>
              <a:rPr lang="ru-RU" dirty="0"/>
              <a:t> Если нечаянно рассыпалось удобрение, его нужно тщательно собрать с земли в плотный пакет. Остатки засыпать почвой или закопать. </a:t>
            </a:r>
          </a:p>
          <a:p>
            <a:pPr>
              <a:buNone/>
            </a:pPr>
            <a:r>
              <a:rPr lang="ru-RU" b="1" dirty="0"/>
              <a:t>Айболит:</a:t>
            </a:r>
            <a:r>
              <a:rPr lang="ru-RU" dirty="0"/>
              <a:t> Верно. А что вы скажете про того хулигана, который пришел в лес с рогаткой птиц обижать?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642910"/>
            <a:ext cx="6172200" cy="7929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/>
              <a:t>4 ребенок: </a:t>
            </a:r>
            <a:r>
              <a:rPr lang="ru-RU" sz="1400" dirty="0"/>
              <a:t>Таких ребят среди нас нет.</a:t>
            </a:r>
          </a:p>
          <a:p>
            <a:pPr>
              <a:buNone/>
            </a:pPr>
            <a:r>
              <a:rPr lang="ru-RU" sz="1400" b="1" dirty="0"/>
              <a:t>5 ребенок:</a:t>
            </a:r>
            <a:r>
              <a:rPr lang="ru-RU" sz="1400" dirty="0"/>
              <a:t> Мы бы ему объяснили, что он враг леса, птиц, природы и</a:t>
            </a:r>
          </a:p>
          <a:p>
            <a:pPr>
              <a:buNone/>
            </a:pPr>
            <a:r>
              <a:rPr lang="ru-RU" sz="1400" dirty="0"/>
              <a:t>позорит всех людей перед лесными обитателями. </a:t>
            </a:r>
          </a:p>
          <a:p>
            <a:pPr>
              <a:buNone/>
            </a:pPr>
            <a:r>
              <a:rPr lang="ru-RU" sz="1400" b="1" dirty="0"/>
              <a:t>Айболит: </a:t>
            </a:r>
            <a:r>
              <a:rPr lang="ru-RU" sz="1400" dirty="0"/>
              <a:t>Что правда, то правда! А что нужно делать, чтобы не топ­тать невинных букашек?</a:t>
            </a:r>
          </a:p>
          <a:p>
            <a:pPr>
              <a:buNone/>
            </a:pPr>
            <a:r>
              <a:rPr lang="ru-RU" sz="1400" b="1" dirty="0"/>
              <a:t>6 ребенок:</a:t>
            </a:r>
            <a:r>
              <a:rPr lang="ru-RU" sz="1400" dirty="0"/>
              <a:t> Нужно ходить по тропинкам, смотреть, куда</a:t>
            </a:r>
          </a:p>
          <a:p>
            <a:pPr>
              <a:buNone/>
            </a:pPr>
            <a:r>
              <a:rPr lang="ru-RU" sz="1400" dirty="0"/>
              <a:t>наступаешь. </a:t>
            </a:r>
          </a:p>
          <a:p>
            <a:pPr>
              <a:buNone/>
            </a:pPr>
            <a:r>
              <a:rPr lang="ru-RU" sz="1400" b="1" dirty="0"/>
              <a:t>Айболит:</a:t>
            </a:r>
            <a:r>
              <a:rPr lang="ru-RU" sz="1400" dirty="0"/>
              <a:t> А кто виноват в беде Ежика?</a:t>
            </a:r>
          </a:p>
          <a:p>
            <a:pPr>
              <a:buNone/>
            </a:pPr>
            <a:r>
              <a:rPr lang="ru-RU" sz="1400" b="1" dirty="0"/>
              <a:t>7 ребенок:</a:t>
            </a:r>
            <a:r>
              <a:rPr lang="ru-RU" sz="1400" dirty="0"/>
              <a:t> Нельзя позволять своим собакам обижать лесных жителей. </a:t>
            </a:r>
          </a:p>
          <a:p>
            <a:pPr>
              <a:buNone/>
            </a:pPr>
            <a:r>
              <a:rPr lang="ru-RU" sz="1400" dirty="0"/>
              <a:t>Нельзя жечь костры в лесу, тем более остав­лять их, не погасив до конца.</a:t>
            </a:r>
          </a:p>
          <a:p>
            <a:pPr>
              <a:buNone/>
            </a:pPr>
            <a:r>
              <a:rPr lang="ru-RU" sz="1400" b="1" dirty="0"/>
              <a:t> Айболит:</a:t>
            </a:r>
            <a:r>
              <a:rPr lang="ru-RU" sz="1400" dirty="0"/>
              <a:t> Да, костер в лесу - это очень опасно. А можно ли лишать животных их запасов, отнимать у них гри­бы, орехи?</a:t>
            </a:r>
          </a:p>
          <a:p>
            <a:pPr>
              <a:buNone/>
            </a:pPr>
            <a:r>
              <a:rPr lang="ru-RU" sz="1400" b="1" dirty="0"/>
              <a:t>8 ребенок:</a:t>
            </a:r>
            <a:r>
              <a:rPr lang="ru-RU" sz="1400" dirty="0"/>
              <a:t> Грибы нужно собирать самим, а не у Белки </a:t>
            </a:r>
            <a:r>
              <a:rPr lang="ru-RU" sz="1400" dirty="0" err="1"/>
              <a:t>отни</a:t>
            </a:r>
            <a:r>
              <a:rPr lang="ru-RU" sz="1400" dirty="0"/>
              <a:t>­</a:t>
            </a:r>
          </a:p>
          <a:p>
            <a:pPr>
              <a:buNone/>
            </a:pPr>
            <a:r>
              <a:rPr lang="ru-RU" sz="1400" dirty="0"/>
              <a:t>мать. Кусты и деревья ломать нельзя. </a:t>
            </a:r>
          </a:p>
          <a:p>
            <a:pPr>
              <a:buNone/>
            </a:pPr>
            <a:r>
              <a:rPr lang="ru-RU" sz="1400" b="1" dirty="0"/>
              <a:t>Айболит:</a:t>
            </a:r>
            <a:r>
              <a:rPr lang="ru-RU" sz="1400" dirty="0"/>
              <a:t> Правила поведения в природе вы знаете неплохо.</a:t>
            </a:r>
          </a:p>
          <a:p>
            <a:pPr>
              <a:buNone/>
            </a:pPr>
            <a:r>
              <a:rPr lang="ru-RU" sz="1400" dirty="0"/>
              <a:t>Необходимо только их всегда выполнять и другим напоминать, чтобы выполняли. Вот последний мой вопрос: "Как вы поступите, если пришли на полян­ку, а на ней уже кто-то оставил после себя разный мусор?"</a:t>
            </a:r>
          </a:p>
          <a:p>
            <a:pPr>
              <a:buNone/>
            </a:pPr>
            <a:r>
              <a:rPr lang="ru-RU" sz="1400" b="1" dirty="0"/>
              <a:t>Дети:</a:t>
            </a:r>
            <a:r>
              <a:rPr lang="ru-RU" sz="1400" dirty="0"/>
              <a:t>	Мы соберем его и заберем с собой.</a:t>
            </a:r>
          </a:p>
          <a:p>
            <a:pPr>
              <a:buNone/>
            </a:pPr>
            <a:r>
              <a:rPr lang="ru-RU" sz="1400" b="1" dirty="0"/>
              <a:t>Ведущий:</a:t>
            </a:r>
            <a:r>
              <a:rPr lang="ru-RU" sz="1400" dirty="0"/>
              <a:t> К сожалению, мы нередко нарушаем эти правила. Правда? Давайте сейчас все вместе попросим прощения у природы и постараемся больше не допускать таких ошибок. </a:t>
            </a:r>
          </a:p>
          <a:p>
            <a:pPr>
              <a:buNone/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i="1" dirty="0"/>
              <a:t>(Дети читают взрослым гостям праздника стихотворение.)</a:t>
            </a:r>
            <a:endParaRPr lang="ru-RU" sz="1400" dirty="0"/>
          </a:p>
          <a:p>
            <a:pPr>
              <a:buNone/>
            </a:pPr>
            <a:r>
              <a:rPr lang="ru-RU" sz="1400" b="1" dirty="0"/>
              <a:t>Дети:	</a:t>
            </a:r>
            <a:r>
              <a:rPr lang="ru-RU" sz="1400" dirty="0"/>
              <a:t>Прости нас, маленький жучок,</a:t>
            </a:r>
          </a:p>
          <a:p>
            <a:pPr>
              <a:buNone/>
            </a:pPr>
            <a:r>
              <a:rPr lang="ru-RU" sz="1400" dirty="0"/>
              <a:t>И муравей, и пчелки, </a:t>
            </a:r>
          </a:p>
          <a:p>
            <a:pPr>
              <a:buNone/>
            </a:pPr>
            <a:r>
              <a:rPr lang="ru-RU" sz="1400" dirty="0"/>
              <a:t>Простите, стройный тополек </a:t>
            </a:r>
          </a:p>
          <a:p>
            <a:pPr>
              <a:buNone/>
            </a:pPr>
            <a:r>
              <a:rPr lang="ru-RU" sz="1400" dirty="0"/>
              <a:t>И срубленные елки. </a:t>
            </a:r>
          </a:p>
          <a:p>
            <a:pPr>
              <a:buNone/>
            </a:pPr>
            <a:r>
              <a:rPr lang="ru-RU" sz="1400" dirty="0"/>
              <a:t>Прости нас, пойманный зверек, </a:t>
            </a:r>
          </a:p>
          <a:p>
            <a:pPr>
              <a:buNone/>
            </a:pPr>
            <a:r>
              <a:rPr lang="ru-RU" sz="1400" dirty="0"/>
              <a:t>Тебе так тесно в клетке. </a:t>
            </a:r>
          </a:p>
          <a:p>
            <a:pPr>
              <a:buNone/>
            </a:pPr>
            <a:r>
              <a:rPr lang="ru-RU" sz="1400" dirty="0"/>
              <a:t>Прости за то, что не сберег, </a:t>
            </a:r>
          </a:p>
          <a:p>
            <a:pPr>
              <a:buNone/>
            </a:pPr>
            <a:r>
              <a:rPr lang="ru-RU" sz="1400" dirty="0"/>
              <a:t>И стали вы так редки.</a:t>
            </a:r>
          </a:p>
          <a:p>
            <a:pPr>
              <a:buNone/>
            </a:pPr>
            <a:r>
              <a:rPr lang="ru-RU" sz="1400" b="1" dirty="0"/>
              <a:t> </a:t>
            </a: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571473"/>
            <a:ext cx="6172200" cy="759674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/>
              <a:t>Ведущий:</a:t>
            </a:r>
            <a:r>
              <a:rPr lang="ru-RU" dirty="0"/>
              <a:t> Будем надеяться, что природа нас простит. И в знак примирения с природой мы споем песню.</a:t>
            </a:r>
          </a:p>
          <a:p>
            <a:pPr>
              <a:buNone/>
            </a:pPr>
            <a:r>
              <a:rPr lang="ru-RU" b="1" i="1" dirty="0"/>
              <a:t>(Дети поют песню "Земля - наш общий дом", сл. и муз. Н.Б. Караваевой. </a:t>
            </a:r>
            <a:endParaRPr lang="ru-RU" dirty="0"/>
          </a:p>
          <a:p>
            <a:pPr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Дети:</a:t>
            </a:r>
            <a:r>
              <a:rPr lang="ru-RU" dirty="0"/>
              <a:t>	</a:t>
            </a:r>
          </a:p>
          <a:p>
            <a:pPr lvl="0">
              <a:buNone/>
            </a:pPr>
            <a:r>
              <a:rPr lang="ru-RU" dirty="0"/>
              <a:t>Давайте будем дружить</a:t>
            </a:r>
          </a:p>
          <a:p>
            <a:pPr>
              <a:buNone/>
            </a:pPr>
            <a:r>
              <a:rPr lang="ru-RU" dirty="0"/>
              <a:t>Друг с другом,</a:t>
            </a:r>
          </a:p>
          <a:p>
            <a:pPr>
              <a:buNone/>
            </a:pPr>
            <a:r>
              <a:rPr lang="ru-RU" dirty="0"/>
              <a:t> Как птица с небом,</a:t>
            </a:r>
          </a:p>
          <a:p>
            <a:pPr>
              <a:buNone/>
            </a:pPr>
            <a:r>
              <a:rPr lang="ru-RU" dirty="0"/>
              <a:t> Как поле - с плугом, </a:t>
            </a:r>
          </a:p>
          <a:p>
            <a:pPr>
              <a:buNone/>
            </a:pPr>
            <a:r>
              <a:rPr lang="ru-RU" dirty="0"/>
              <a:t>Как ветер - с морем, </a:t>
            </a:r>
          </a:p>
          <a:p>
            <a:pPr>
              <a:buNone/>
            </a:pPr>
            <a:r>
              <a:rPr lang="ru-RU" dirty="0"/>
              <a:t>Трава - с дождями, </a:t>
            </a:r>
          </a:p>
          <a:p>
            <a:pPr>
              <a:buNone/>
            </a:pPr>
            <a:r>
              <a:rPr lang="ru-RU" dirty="0"/>
              <a:t>Как дружит солнце </a:t>
            </a:r>
          </a:p>
          <a:p>
            <a:pPr>
              <a:buNone/>
            </a:pPr>
            <a:r>
              <a:rPr lang="ru-RU" dirty="0"/>
              <a:t>Со всеми нами!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>
              <a:buNone/>
            </a:pPr>
            <a:r>
              <a:rPr lang="ru-RU" dirty="0"/>
              <a:t>Давайте будем </a:t>
            </a:r>
          </a:p>
          <a:p>
            <a:pPr>
              <a:buNone/>
            </a:pPr>
            <a:r>
              <a:rPr lang="ru-RU" dirty="0"/>
              <a:t>К тому стремиться, </a:t>
            </a:r>
          </a:p>
          <a:p>
            <a:pPr>
              <a:buNone/>
            </a:pPr>
            <a:r>
              <a:rPr lang="ru-RU" dirty="0"/>
              <a:t>Чтоб нас любили </a:t>
            </a:r>
          </a:p>
          <a:p>
            <a:pPr>
              <a:buNone/>
            </a:pPr>
            <a:r>
              <a:rPr lang="ru-RU" dirty="0"/>
              <a:t>И звери, и птица, </a:t>
            </a:r>
          </a:p>
          <a:p>
            <a:pPr>
              <a:buNone/>
            </a:pPr>
            <a:r>
              <a:rPr lang="ru-RU" dirty="0"/>
              <a:t>И доверяли </a:t>
            </a:r>
          </a:p>
          <a:p>
            <a:pPr>
              <a:buNone/>
            </a:pPr>
            <a:r>
              <a:rPr lang="ru-RU" dirty="0"/>
              <a:t>Повсюду нам </a:t>
            </a:r>
          </a:p>
          <a:p>
            <a:pPr>
              <a:buNone/>
            </a:pPr>
            <a:r>
              <a:rPr lang="ru-RU" dirty="0"/>
              <a:t>Как самым верным </a:t>
            </a:r>
          </a:p>
          <a:p>
            <a:pPr>
              <a:buNone/>
            </a:pPr>
            <a:r>
              <a:rPr lang="ru-RU" dirty="0"/>
              <a:t>Своим друзьям!..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>
              <a:buNone/>
            </a:pPr>
            <a:r>
              <a:rPr lang="ru-RU" dirty="0"/>
              <a:t>Давайте будем</a:t>
            </a:r>
          </a:p>
          <a:p>
            <a:pPr>
              <a:buNone/>
            </a:pPr>
            <a:r>
              <a:rPr lang="ru-RU" dirty="0"/>
              <a:t> Беречь планету –</a:t>
            </a:r>
          </a:p>
          <a:p>
            <a:pPr>
              <a:buNone/>
            </a:pPr>
            <a:r>
              <a:rPr lang="ru-RU" dirty="0"/>
              <a:t>Во всей Вселенной </a:t>
            </a:r>
          </a:p>
          <a:p>
            <a:pPr>
              <a:buNone/>
            </a:pPr>
            <a:r>
              <a:rPr lang="ru-RU" dirty="0"/>
              <a:t>Похожей нету: </a:t>
            </a:r>
          </a:p>
          <a:p>
            <a:pPr>
              <a:buNone/>
            </a:pPr>
            <a:r>
              <a:rPr lang="ru-RU" dirty="0"/>
              <a:t>Во всей Вселенной </a:t>
            </a:r>
          </a:p>
          <a:p>
            <a:pPr>
              <a:buNone/>
            </a:pPr>
            <a:r>
              <a:rPr lang="ru-RU" dirty="0"/>
              <a:t>Только одна </a:t>
            </a:r>
          </a:p>
          <a:p>
            <a:pPr>
              <a:buNone/>
            </a:pPr>
            <a:r>
              <a:rPr lang="ru-RU" dirty="0"/>
              <a:t>Для жизни и дружбы </a:t>
            </a:r>
          </a:p>
          <a:p>
            <a:pPr>
              <a:buNone/>
            </a:pPr>
            <a:r>
              <a:rPr lang="ru-RU" dirty="0"/>
              <a:t>Она нам дана!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725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/>
              <a:t>Цель: </a:t>
            </a:r>
            <a:endParaRPr lang="ru-RU" dirty="0"/>
          </a:p>
          <a:p>
            <a:pPr lvl="0">
              <a:buNone/>
            </a:pPr>
            <a:r>
              <a:rPr lang="ru-RU" dirty="0"/>
              <a:t>Способствовать формированию представлений детей о том, что планета Земля – это громадный шар.</a:t>
            </a:r>
          </a:p>
          <a:p>
            <a:pPr lvl="0">
              <a:buNone/>
            </a:pPr>
            <a:r>
              <a:rPr lang="ru-RU" dirty="0"/>
              <a:t>Обобщить знания о том, что на планете Земля обитает много живых существ, что всем им нужны чистая вода, чистый воздух, чистая земля.</a:t>
            </a:r>
          </a:p>
          <a:p>
            <a:pPr lvl="0">
              <a:buNone/>
            </a:pPr>
            <a:r>
              <a:rPr lang="ru-RU" dirty="0"/>
              <a:t>Показать отдельные связи и зависимости в жизни природы, во взаимоотношениях между природой и человеком.</a:t>
            </a:r>
          </a:p>
          <a:p>
            <a:pPr lvl="0">
              <a:buNone/>
            </a:pPr>
            <a:r>
              <a:rPr lang="ru-RU" dirty="0"/>
              <a:t>Развивать экологическую грамотность, любознательность.</a:t>
            </a:r>
          </a:p>
          <a:p>
            <a:pPr lvl="0">
              <a:buNone/>
            </a:pPr>
            <a:r>
              <a:rPr lang="ru-RU" dirty="0"/>
              <a:t>Воспитывать любовь к природе, правильное с ней общение, желание изучать ее.</a:t>
            </a:r>
          </a:p>
          <a:p>
            <a:pPr lvl="0">
              <a:buNone/>
            </a:pPr>
            <a:r>
              <a:rPr lang="ru-RU" dirty="0"/>
              <a:t>Побуждать детей отражать свои эмоции и чувства к объектам, явлениям и событиям через рисунки.</a:t>
            </a:r>
          </a:p>
          <a:p>
            <a:pPr lvl="0">
              <a:buNone/>
            </a:pPr>
            <a:r>
              <a:rPr lang="ru-RU" dirty="0"/>
              <a:t>Воспитывать бережное и заботливое отношение к природе.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Предварительная работа:</a:t>
            </a:r>
            <a:r>
              <a:rPr lang="ru-RU" dirty="0"/>
              <a:t> разучивание стихов, загадок о природе, беседы на тему экологического воспитания, рассматривание иллюстраций, чтение художественных произведений о растениях и животных, проведение выставки рисунков по теме «Земля – наш дом».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pPr>
              <a:buNone/>
            </a:pPr>
            <a:r>
              <a:rPr lang="ru-RU" b="1" dirty="0"/>
              <a:t>Действующие лица:</a:t>
            </a:r>
            <a:endParaRPr lang="ru-RU" dirty="0"/>
          </a:p>
          <a:p>
            <a:pPr>
              <a:buNone/>
            </a:pPr>
            <a:r>
              <a:rPr lang="ru-RU" dirty="0"/>
              <a:t>Ведущий,</a:t>
            </a:r>
          </a:p>
          <a:p>
            <a:pPr>
              <a:buNone/>
            </a:pPr>
            <a:r>
              <a:rPr lang="ru-RU" dirty="0"/>
              <a:t>Ребенок,</a:t>
            </a:r>
          </a:p>
          <a:p>
            <a:pPr>
              <a:buNone/>
            </a:pPr>
            <a:r>
              <a:rPr lang="ru-RU" dirty="0"/>
              <a:t>Буратино,</a:t>
            </a:r>
          </a:p>
          <a:p>
            <a:pPr>
              <a:buNone/>
            </a:pPr>
            <a:r>
              <a:rPr lang="ru-RU" dirty="0" err="1"/>
              <a:t>Мальвина</a:t>
            </a:r>
            <a:r>
              <a:rPr lang="ru-RU" dirty="0"/>
              <a:t>,</a:t>
            </a:r>
          </a:p>
          <a:p>
            <a:pPr>
              <a:buNone/>
            </a:pPr>
            <a:r>
              <a:rPr lang="ru-RU" dirty="0"/>
              <a:t>Доктор Айболит,</a:t>
            </a:r>
          </a:p>
          <a:p>
            <a:pPr>
              <a:buNone/>
            </a:pPr>
            <a:r>
              <a:rPr lang="ru-RU" dirty="0"/>
              <a:t>Медведь, </a:t>
            </a:r>
          </a:p>
          <a:p>
            <a:pPr>
              <a:buNone/>
            </a:pPr>
            <a:r>
              <a:rPr lang="ru-RU" dirty="0"/>
              <a:t>Лиса,</a:t>
            </a:r>
          </a:p>
          <a:p>
            <a:pPr>
              <a:buNone/>
            </a:pPr>
            <a:r>
              <a:rPr lang="ru-RU" dirty="0"/>
              <a:t>Заяц,</a:t>
            </a:r>
          </a:p>
          <a:p>
            <a:pPr>
              <a:buNone/>
            </a:pPr>
            <a:r>
              <a:rPr lang="ru-RU" dirty="0"/>
              <a:t>Жук,</a:t>
            </a:r>
          </a:p>
          <a:p>
            <a:pPr>
              <a:buNone/>
            </a:pPr>
            <a:r>
              <a:rPr lang="ru-RU" dirty="0"/>
              <a:t>Еж,</a:t>
            </a:r>
          </a:p>
          <a:p>
            <a:pPr>
              <a:buNone/>
            </a:pPr>
            <a:r>
              <a:rPr lang="ru-RU" dirty="0"/>
              <a:t>Сорока,</a:t>
            </a:r>
          </a:p>
          <a:p>
            <a:pPr>
              <a:buNone/>
            </a:pPr>
            <a:r>
              <a:rPr lang="ru-RU" dirty="0"/>
              <a:t>Белка,</a:t>
            </a:r>
          </a:p>
          <a:p>
            <a:pPr>
              <a:buNone/>
            </a:pPr>
            <a:r>
              <a:rPr lang="ru-RU" dirty="0"/>
              <a:t>Дети.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500035"/>
            <a:ext cx="6172200" cy="7668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Ведущий:</a:t>
            </a:r>
            <a:r>
              <a:rPr lang="ru-RU" sz="2000" dirty="0"/>
              <a:t> Закончился наш праздник. Все вы теперь знаете, как важно беречь природу. Знаете правила поведения в природе. Но самое главное - нужно не просто о них знать, а не совершать действия, приносящие вред природе и всем живым существам. Не забы­вайте об этом и напоминайте своим друзьям и родителям. И сейчас самый лучший рисунок «День земли»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428597"/>
            <a:ext cx="6172200" cy="36433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/>
              <a:t>Используемая литература: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1. С.Н. Николаева. Методика экологического воспитания дошкольников. М.: «Академия», 1999.</a:t>
            </a:r>
          </a:p>
          <a:p>
            <a:pPr>
              <a:buNone/>
            </a:pPr>
            <a:r>
              <a:rPr lang="ru-RU" sz="1800" dirty="0"/>
              <a:t>2. С.Н. Николаева «Юный эколог». Программа и условия её реализации в детском саду.</a:t>
            </a:r>
          </a:p>
          <a:p>
            <a:pPr>
              <a:buNone/>
            </a:pPr>
            <a:r>
              <a:rPr lang="ru-RU" sz="1800" dirty="0"/>
              <a:t>3.  Кондратьева Н.Н. Программа экологического образования детей «Мы», Санкт-Петербург 1996.</a:t>
            </a:r>
          </a:p>
          <a:p>
            <a:pPr>
              <a:buNone/>
            </a:pPr>
            <a:r>
              <a:rPr lang="ru-RU" sz="1800" dirty="0"/>
              <a:t>4. Николаева С.Н. Программа «Юный Эколог» и условия ее реализации в детском саду, Издательство «Мозаика синтез</a:t>
            </a:r>
          </a:p>
          <a:p>
            <a:pPr>
              <a:buNone/>
            </a:pPr>
            <a:r>
              <a:rPr lang="ru-RU" sz="1800" dirty="0"/>
              <a:t>5. Рыжова Н.А. Экологическое образование в детском саду, Москва 2001.</a:t>
            </a:r>
          </a:p>
          <a:p>
            <a:pPr>
              <a:buNone/>
            </a:pPr>
            <a:r>
              <a:rPr lang="ru-RU" sz="1800" dirty="0"/>
              <a:t> </a:t>
            </a:r>
          </a:p>
          <a:p>
            <a:pPr>
              <a:buNone/>
            </a:pPr>
            <a:r>
              <a:rPr lang="ru-RU" sz="1800" dirty="0"/>
              <a:t>6. Павленко Л.Ф. В гармонии с природой. Ульяновск 199</a:t>
            </a:r>
          </a:p>
          <a:p>
            <a:pPr>
              <a:buNone/>
            </a:pPr>
            <a:r>
              <a:rPr lang="ru-RU" sz="1800" dirty="0"/>
              <a:t> </a:t>
            </a:r>
          </a:p>
          <a:p>
            <a:pPr>
              <a:buNone/>
            </a:pPr>
            <a:r>
              <a:rPr lang="ru-RU" sz="1800" dirty="0"/>
              <a:t> </a:t>
            </a:r>
          </a:p>
          <a:p>
            <a:pPr>
              <a:buNone/>
            </a:pPr>
            <a:r>
              <a:rPr lang="ru-RU" sz="1800" dirty="0"/>
              <a:t> 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285721"/>
            <a:ext cx="61722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/>
              <a:t>Ведущий:</a:t>
            </a:r>
            <a:r>
              <a:rPr lang="ru-RU" sz="1200" dirty="0"/>
              <a:t> </a:t>
            </a:r>
          </a:p>
          <a:p>
            <a:pPr>
              <a:buNone/>
            </a:pPr>
            <a:r>
              <a:rPr lang="ru-RU" sz="1200" dirty="0"/>
              <a:t>Придумано кем-то и просто, и мудро. </a:t>
            </a:r>
          </a:p>
          <a:p>
            <a:pPr>
              <a:buNone/>
            </a:pPr>
            <a:r>
              <a:rPr lang="ru-RU" sz="1200" dirty="0"/>
              <a:t> При встрече здороваться «Доброе утро!»</a:t>
            </a:r>
          </a:p>
          <a:p>
            <a:pPr>
              <a:buNone/>
            </a:pPr>
            <a:r>
              <a:rPr lang="ru-RU" sz="1200" dirty="0"/>
              <a:t> - «Здравствуйте!», — скажем, солнцу и птицам,</a:t>
            </a:r>
          </a:p>
          <a:p>
            <a:pPr>
              <a:buNone/>
            </a:pPr>
            <a:r>
              <a:rPr lang="ru-RU" sz="1200" dirty="0"/>
              <a:t> - «Здравствуйте!», — милым улыбчивым лицам.</a:t>
            </a:r>
          </a:p>
          <a:p>
            <a:pPr>
              <a:buNone/>
            </a:pPr>
            <a:r>
              <a:rPr lang="ru-RU" sz="1200" dirty="0"/>
              <a:t> И каждый становится добрым, доверчивым,</a:t>
            </a:r>
          </a:p>
          <a:p>
            <a:pPr>
              <a:buNone/>
            </a:pPr>
            <a:r>
              <a:rPr lang="ru-RU" sz="1200" dirty="0"/>
              <a:t> Пусть доброе «Здравствуйте!» слышно и вечером!</a:t>
            </a:r>
          </a:p>
          <a:p>
            <a:pPr>
              <a:buNone/>
            </a:pPr>
            <a:r>
              <a:rPr lang="ru-RU" sz="1200" dirty="0"/>
              <a:t> </a:t>
            </a:r>
          </a:p>
          <a:p>
            <a:pPr>
              <a:buNone/>
            </a:pPr>
            <a:r>
              <a:rPr lang="ru-RU" sz="1200" dirty="0"/>
              <a:t>Три клада у Природы есть:</a:t>
            </a:r>
          </a:p>
          <a:p>
            <a:pPr>
              <a:buNone/>
            </a:pPr>
            <a:r>
              <a:rPr lang="ru-RU" sz="1200" dirty="0"/>
              <a:t> Вода, земля и воздух – три её основы.</a:t>
            </a:r>
          </a:p>
          <a:p>
            <a:pPr>
              <a:buNone/>
            </a:pPr>
            <a:r>
              <a:rPr lang="ru-RU" sz="1200" dirty="0"/>
              <a:t> Какая бы ни грянула беда –</a:t>
            </a:r>
          </a:p>
          <a:p>
            <a:pPr>
              <a:buNone/>
            </a:pPr>
            <a:r>
              <a:rPr lang="ru-RU" sz="1200" dirty="0"/>
              <a:t> Целы они, всё возродится снова.</a:t>
            </a:r>
          </a:p>
          <a:p>
            <a:pPr>
              <a:buNone/>
            </a:pPr>
            <a:r>
              <a:rPr lang="ru-RU" sz="1200" dirty="0"/>
              <a:t> И солнце светит, греет всех оно.</a:t>
            </a:r>
          </a:p>
          <a:p>
            <a:pPr>
              <a:buNone/>
            </a:pPr>
            <a:r>
              <a:rPr lang="ru-RU" sz="1200" dirty="0"/>
              <a:t> Все вместе – это сила и добро.</a:t>
            </a:r>
          </a:p>
          <a:p>
            <a:pPr>
              <a:buNone/>
            </a:pPr>
            <a:r>
              <a:rPr lang="ru-RU" sz="1200" dirty="0"/>
              <a:t> </a:t>
            </a:r>
          </a:p>
          <a:p>
            <a:pPr>
              <a:buNone/>
            </a:pPr>
            <a:r>
              <a:rPr lang="ru-RU" sz="1200" dirty="0"/>
              <a:t>Ребята, сегодня к себе на День рождения нас пригласила планета Земля. Ее день рождения отмечают все люди на земном шаре. В этот день все стараются посадить деревья, цветы, сделать скворечники для птиц, убирают мусор с улиц, площадей, очищают водоемы. Люди стараются сохранить и украсить свой дом — нашу планету. Ребята, вы хотите пойти на День рождения Земли?</a:t>
            </a:r>
          </a:p>
          <a:p>
            <a:pPr>
              <a:buNone/>
            </a:pPr>
            <a:r>
              <a:rPr lang="ru-RU" sz="1200" dirty="0"/>
              <a:t> </a:t>
            </a:r>
          </a:p>
          <a:p>
            <a:pPr>
              <a:buNone/>
            </a:pPr>
            <a:r>
              <a:rPr lang="ru-RU" sz="1200" b="1" dirty="0"/>
              <a:t>Дети: </a:t>
            </a:r>
            <a:r>
              <a:rPr lang="ru-RU" sz="1200" dirty="0"/>
              <a:t>Да</a:t>
            </a:r>
            <a:r>
              <a:rPr lang="en-US" sz="1200" dirty="0"/>
              <a:t>.</a:t>
            </a:r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>
              <a:buNone/>
            </a:pPr>
            <a:r>
              <a:rPr lang="en-US" sz="1200" b="1" dirty="0"/>
              <a:t> </a:t>
            </a:r>
            <a:endParaRPr lang="ru-RU" sz="1200" dirty="0"/>
          </a:p>
          <a:p>
            <a:pPr>
              <a:buNone/>
            </a:pPr>
            <a:r>
              <a:rPr lang="en-US" sz="1200" b="1" dirty="0"/>
              <a:t> </a:t>
            </a:r>
            <a:endParaRPr lang="ru-RU" sz="1200" dirty="0"/>
          </a:p>
          <a:p>
            <a:pPr>
              <a:buNone/>
            </a:pPr>
            <a:r>
              <a:rPr lang="en-US" sz="1200" b="1" dirty="0"/>
              <a:t> </a:t>
            </a:r>
            <a:endParaRPr lang="ru-RU" sz="1200" dirty="0"/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214283"/>
            <a:ext cx="6172200" cy="42148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Ведущий:</a:t>
            </a:r>
            <a:r>
              <a:rPr lang="ru-RU" sz="2000" dirty="0"/>
              <a:t> </a:t>
            </a:r>
          </a:p>
          <a:p>
            <a:pPr>
              <a:buNone/>
            </a:pPr>
            <a:r>
              <a:rPr lang="ru-RU" sz="2000" dirty="0"/>
              <a:t>Но, к сожалению не все жители нашего города берегут окружающую природу, красоту лесов и рек. Сегодня мы поговорим с вами о том как нужно заботиться о природе чтобы ее красота не угасла. </a:t>
            </a:r>
          </a:p>
          <a:p>
            <a:pPr>
              <a:buNone/>
            </a:pPr>
            <a:r>
              <a:rPr lang="ru-RU" sz="2000" dirty="0"/>
              <a:t>Здесь знает каждый, ты и я!</a:t>
            </a:r>
          </a:p>
          <a:p>
            <a:pPr>
              <a:buNone/>
            </a:pPr>
            <a:r>
              <a:rPr lang="ru-RU" sz="2000" dirty="0"/>
              <a:t>Природу обижать нельзя! </a:t>
            </a:r>
          </a:p>
          <a:p>
            <a:pPr>
              <a:buNone/>
            </a:pPr>
            <a:r>
              <a:rPr lang="ru-RU" sz="2000" dirty="0"/>
              <a:t>Так скажем дружно раз, два, три!</a:t>
            </a:r>
          </a:p>
          <a:p>
            <a:pPr>
              <a:buNone/>
            </a:pPr>
            <a:r>
              <a:rPr lang="ru-RU" sz="2000" dirty="0"/>
              <a:t>Откроем ДЕНЬ ЗЕМЛИ!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285720"/>
            <a:ext cx="6172200" cy="43577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/>
              <a:t>Кристина: 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Я речь свою веду о том,</a:t>
            </a:r>
          </a:p>
          <a:p>
            <a:pPr>
              <a:buNone/>
            </a:pPr>
            <a:r>
              <a:rPr lang="ru-RU" sz="1600" dirty="0"/>
              <a:t>Что вся Земля - наш общий дом! </a:t>
            </a:r>
          </a:p>
          <a:p>
            <a:pPr>
              <a:buNone/>
            </a:pPr>
            <a:r>
              <a:rPr lang="ru-RU" sz="1600" dirty="0"/>
              <a:t>Наш добрый дом, просторный дом!</a:t>
            </a:r>
          </a:p>
          <a:p>
            <a:pPr>
              <a:buNone/>
            </a:pPr>
            <a:r>
              <a:rPr lang="ru-RU" sz="1600" dirty="0"/>
              <a:t>Мы все с рожденья в нем живем.</a:t>
            </a:r>
          </a:p>
          <a:p>
            <a:pPr>
              <a:buNone/>
            </a:pPr>
            <a:r>
              <a:rPr lang="ru-RU" sz="1600" b="1" dirty="0"/>
              <a:t>Дима: 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Земля не спит и каждый день</a:t>
            </a:r>
          </a:p>
          <a:p>
            <a:pPr>
              <a:buNone/>
            </a:pPr>
            <a:r>
              <a:rPr lang="ru-RU" sz="1600" dirty="0"/>
              <a:t>Глядит в глаза своих детей. </a:t>
            </a:r>
          </a:p>
          <a:p>
            <a:pPr>
              <a:buNone/>
            </a:pPr>
            <a:r>
              <a:rPr lang="ru-RU" sz="1600" dirty="0"/>
              <a:t>Тебе и мне глядит в глаза, </a:t>
            </a:r>
          </a:p>
          <a:p>
            <a:pPr>
              <a:buNone/>
            </a:pPr>
            <a:r>
              <a:rPr lang="ru-RU" sz="1600" dirty="0"/>
              <a:t>И нам с тобой молчать нельзя!</a:t>
            </a:r>
          </a:p>
          <a:p>
            <a:pPr>
              <a:buNone/>
            </a:pPr>
            <a:r>
              <a:rPr lang="ru-RU" sz="1600" b="1" dirty="0"/>
              <a:t>Даша: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Еще о том веду я речь,</a:t>
            </a:r>
          </a:p>
          <a:p>
            <a:pPr>
              <a:buNone/>
            </a:pPr>
            <a:r>
              <a:rPr lang="ru-RU" sz="1600" dirty="0"/>
              <a:t>Что мы наш дом должны сберечь.</a:t>
            </a:r>
          </a:p>
          <a:p>
            <a:pPr>
              <a:buNone/>
            </a:pPr>
            <a:r>
              <a:rPr lang="ru-RU" sz="1600" dirty="0"/>
              <a:t>Давай докажем, что не зря,</a:t>
            </a:r>
          </a:p>
          <a:p>
            <a:pPr>
              <a:buNone/>
            </a:pPr>
            <a:r>
              <a:rPr lang="ru-RU" sz="1600" dirty="0"/>
              <a:t>На нас надеется Земля.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42" y="571472"/>
            <a:ext cx="6172200" cy="6025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/>
              <a:t>Ведущий: 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Дорогие ребята! Нашей плане­те и нашему городу грозит беда. С тех пор, как появился человек, он старался покорить, подчи­нить себе природу. Что он толь­ко не выдумал, чтобы улучшить себе жизнь!</a:t>
            </a:r>
          </a:p>
          <a:p>
            <a:pPr>
              <a:buNone/>
            </a:pPr>
            <a:r>
              <a:rPr lang="ru-RU" sz="1600" dirty="0"/>
              <a:t>Человек сотворил страшные яды, которые убивают насекомых и животных!</a:t>
            </a:r>
          </a:p>
          <a:p>
            <a:pPr>
              <a:buNone/>
            </a:pPr>
            <a:r>
              <a:rPr lang="ru-RU" sz="1600" dirty="0"/>
              <a:t>Человек создал автомобили, которые отравляют воздух вредными газами!</a:t>
            </a:r>
          </a:p>
          <a:p>
            <a:pPr>
              <a:buNone/>
            </a:pPr>
            <a:r>
              <a:rPr lang="ru-RU" sz="1600" b="1" dirty="0"/>
              <a:t>Марианна</a:t>
            </a:r>
            <a:r>
              <a:rPr lang="ru-RU" sz="1600" dirty="0"/>
              <a:t>: Человек вырубает деревья, осушает болота, покрываем Землю огромным слоем мусора</a:t>
            </a:r>
            <a:r>
              <a:rPr lang="ru-RU" sz="1600" dirty="0" smtClean="0"/>
              <a:t>!</a:t>
            </a:r>
            <a:r>
              <a:rPr lang="ru-RU" sz="1600" b="1" dirty="0"/>
              <a:t> Ведущий</a:t>
            </a:r>
            <a:r>
              <a:rPr lang="ru-RU" sz="1600" dirty="0"/>
              <a:t>: Люди! Опомнитесь! Нашей планете и нашему городу грозит страшная беда!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pPr>
              <a:buNone/>
            </a:pPr>
            <a:r>
              <a:rPr lang="ru-RU" sz="1600" b="1" dirty="0"/>
              <a:t>Ведущий: Наше мероприятие - тревожный звонок для каждого из нас. Надеемся, что после этой встречи ваши сердца отзовутся, и вы будете   беречь окружающую нас природу.</a:t>
            </a:r>
            <a:endParaRPr lang="ru-RU" sz="1600" dirty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04" y="428597"/>
            <a:ext cx="6172200" cy="3429024"/>
          </a:xfrm>
        </p:spPr>
        <p:txBody>
          <a:bodyPr/>
          <a:lstStyle/>
          <a:p>
            <a:r>
              <a:rPr lang="ru-RU" b="1" dirty="0"/>
              <a:t>Музыкальная пауза</a:t>
            </a:r>
            <a:r>
              <a:rPr lang="ru-RU" dirty="0"/>
              <a:t>: (Дети исполняют танец бабочек и божьих коровок)  </a:t>
            </a:r>
          </a:p>
          <a:p>
            <a:r>
              <a:rPr lang="ru-RU" dirty="0"/>
              <a:t>( музыка из кинофильма: «Адмирал» Тема: «Вальс бабочки 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642911"/>
            <a:ext cx="6172200" cy="8143932"/>
          </a:xfrm>
        </p:spPr>
        <p:txBody>
          <a:bodyPr>
            <a:noAutofit/>
          </a:bodyPr>
          <a:lstStyle/>
          <a:p>
            <a:r>
              <a:rPr lang="ru-RU" sz="1200" b="1" dirty="0"/>
              <a:t>Ведущий:</a:t>
            </a:r>
            <a:r>
              <a:rPr lang="ru-RU" sz="1200" dirty="0"/>
              <a:t> </a:t>
            </a:r>
          </a:p>
          <a:p>
            <a:r>
              <a:rPr lang="ru-RU" sz="1200" dirty="0"/>
              <a:t>А  сейчас  я хочу предложить вам игру на внимание! Я  буду читать стихотворение, а вы постарайтесь хлопнуть в ладоши, слово которое обозначает не птицу!</a:t>
            </a:r>
          </a:p>
          <a:p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Прилетели птицы:</a:t>
            </a:r>
          </a:p>
          <a:p>
            <a:r>
              <a:rPr lang="ru-RU" sz="1200" dirty="0"/>
              <a:t>Голуби, синицы,</a:t>
            </a:r>
          </a:p>
          <a:p>
            <a:r>
              <a:rPr lang="ru-RU" sz="1200" dirty="0"/>
              <a:t>Мухи и стрижи.</a:t>
            </a:r>
          </a:p>
          <a:p>
            <a:r>
              <a:rPr lang="ru-RU" sz="1200" dirty="0"/>
              <a:t>Прилетели птицы:</a:t>
            </a:r>
          </a:p>
          <a:p>
            <a:r>
              <a:rPr lang="ru-RU" sz="1200" dirty="0"/>
              <a:t>Голуби, синицы,</a:t>
            </a:r>
          </a:p>
          <a:p>
            <a:r>
              <a:rPr lang="ru-RU" sz="1200" dirty="0"/>
              <a:t>Аисты, вороны,</a:t>
            </a:r>
          </a:p>
          <a:p>
            <a:r>
              <a:rPr lang="ru-RU" sz="1200" dirty="0"/>
              <a:t>Галки, макароны.</a:t>
            </a:r>
          </a:p>
          <a:p>
            <a:r>
              <a:rPr lang="ru-RU" sz="1200" dirty="0"/>
              <a:t>Прилетели птицы:</a:t>
            </a:r>
          </a:p>
          <a:p>
            <a:r>
              <a:rPr lang="ru-RU" sz="1200" dirty="0"/>
              <a:t>Голуби, куницы.</a:t>
            </a:r>
          </a:p>
          <a:p>
            <a:r>
              <a:rPr lang="ru-RU" sz="1200" dirty="0"/>
              <a:t>Прилетели птицы:</a:t>
            </a:r>
          </a:p>
          <a:p>
            <a:r>
              <a:rPr lang="ru-RU" sz="1200" dirty="0"/>
              <a:t>Голуби, синицы,</a:t>
            </a:r>
          </a:p>
          <a:p>
            <a:r>
              <a:rPr lang="ru-RU" sz="1200" dirty="0"/>
              <a:t>Чибисы, чижи,</a:t>
            </a:r>
          </a:p>
          <a:p>
            <a:r>
              <a:rPr lang="ru-RU" sz="1200" dirty="0"/>
              <a:t>Галки и стрижи,</a:t>
            </a:r>
          </a:p>
          <a:p>
            <a:r>
              <a:rPr lang="ru-RU" sz="1200" dirty="0"/>
              <a:t>Комары, кукушки.</a:t>
            </a:r>
          </a:p>
          <a:p>
            <a:pPr>
              <a:buNone/>
            </a:pPr>
            <a:r>
              <a:rPr lang="ru-RU" sz="1200" dirty="0"/>
              <a:t>Прилетели птицы:</a:t>
            </a:r>
          </a:p>
          <a:p>
            <a:r>
              <a:rPr lang="ru-RU" sz="1200" dirty="0"/>
              <a:t>Голуби, синицы,</a:t>
            </a:r>
          </a:p>
          <a:p>
            <a:r>
              <a:rPr lang="ru-RU" sz="1200" dirty="0"/>
              <a:t>Галки и стрижи,</a:t>
            </a:r>
          </a:p>
          <a:p>
            <a:r>
              <a:rPr lang="ru-RU" sz="1200" dirty="0"/>
              <a:t>Аисты, кукушки,</a:t>
            </a: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Совы и ватрушки.</a:t>
            </a:r>
          </a:p>
          <a:p>
            <a:r>
              <a:rPr lang="ru-RU" sz="1200" dirty="0"/>
              <a:t> </a:t>
            </a:r>
          </a:p>
          <a:p>
            <a:r>
              <a:rPr lang="ru-RU" sz="1200" i="1" dirty="0"/>
              <a:t>Аисты, кукушки,</a:t>
            </a:r>
            <a:endParaRPr lang="ru-RU" sz="1200" dirty="0"/>
          </a:p>
          <a:p>
            <a:r>
              <a:rPr lang="ru-RU" sz="1200" dirty="0"/>
              <a:t> </a:t>
            </a:r>
          </a:p>
          <a:p>
            <a:r>
              <a:rPr lang="ru-RU" sz="1200" i="1" dirty="0"/>
              <a:t>Даже </a:t>
            </a:r>
            <a:r>
              <a:rPr lang="ru-RU" sz="1200" i="1" dirty="0" err="1"/>
              <a:t>совки-сплюшки</a:t>
            </a:r>
            <a:r>
              <a:rPr lang="ru-RU" sz="1200" i="1" dirty="0"/>
              <a:t>,</a:t>
            </a:r>
            <a:endParaRPr lang="ru-RU" sz="1200" dirty="0"/>
          </a:p>
          <a:p>
            <a:r>
              <a:rPr lang="ru-RU" sz="1200" dirty="0"/>
              <a:t> </a:t>
            </a:r>
          </a:p>
          <a:p>
            <a:r>
              <a:rPr lang="ru-RU" sz="1200" i="1" dirty="0"/>
              <a:t>Лебеди, скворцы,</a:t>
            </a:r>
            <a:endParaRPr lang="ru-RU" sz="1200" dirty="0"/>
          </a:p>
          <a:p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 </a:t>
            </a:r>
          </a:p>
          <a:p>
            <a:r>
              <a:rPr lang="ru-RU" sz="1200" i="1" dirty="0"/>
              <a:t>                                                                   Все вы молодцы!</a:t>
            </a:r>
            <a:endParaRPr lang="ru-RU" sz="1200" dirty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4071934"/>
            <a:ext cx="6172200" cy="2143140"/>
          </a:xfrm>
        </p:spPr>
        <p:txBody>
          <a:bodyPr>
            <a:normAutofit/>
          </a:bodyPr>
          <a:lstStyle/>
          <a:p>
            <a:r>
              <a:rPr lang="ru-RU" sz="1400" b="1" i="1" dirty="0"/>
              <a:t>Ведущий: </a:t>
            </a:r>
            <a:r>
              <a:rPr lang="ru-RU" sz="1400" i="1" dirty="0"/>
              <a:t>Ой,  ребятки, кто это там бежит к нам </a:t>
            </a:r>
            <a:endParaRPr lang="ru-RU" sz="1400" dirty="0"/>
          </a:p>
          <a:p>
            <a:r>
              <a:rPr lang="ru-RU" sz="1400" i="1" dirty="0"/>
              <a:t>(В разгар праздника прибегает Буратино.)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1881</Words>
  <Application>Microsoft Office PowerPoint</Application>
  <PresentationFormat>Экран (4:3)</PresentationFormat>
  <Paragraphs>274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Nobody</cp:lastModifiedBy>
  <cp:revision>6</cp:revision>
  <dcterms:created xsi:type="dcterms:W3CDTF">2013-11-26T11:41:20Z</dcterms:created>
  <dcterms:modified xsi:type="dcterms:W3CDTF">2013-11-26T12:39:00Z</dcterms:modified>
</cp:coreProperties>
</file>