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80D77-E611-4173-8A68-69F5E458D773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725FE-F384-4545-B180-9C34BE26C06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80D77-E611-4173-8A68-69F5E458D773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725FE-F384-4545-B180-9C34BE26C0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80D77-E611-4173-8A68-69F5E458D773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725FE-F384-4545-B180-9C34BE26C0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80D77-E611-4173-8A68-69F5E458D773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725FE-F384-4545-B180-9C34BE26C0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80D77-E611-4173-8A68-69F5E458D773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725FE-F384-4545-B180-9C34BE26C06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80D77-E611-4173-8A68-69F5E458D773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725FE-F384-4545-B180-9C34BE26C0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80D77-E611-4173-8A68-69F5E458D773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725FE-F384-4545-B180-9C34BE26C0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80D77-E611-4173-8A68-69F5E458D773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725FE-F384-4545-B180-9C34BE26C0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80D77-E611-4173-8A68-69F5E458D773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725FE-F384-4545-B180-9C34BE26C0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80D77-E611-4173-8A68-69F5E458D773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725FE-F384-4545-B180-9C34BE26C0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80D77-E611-4173-8A68-69F5E458D773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F725FE-F384-4545-B180-9C34BE26C06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880D77-E611-4173-8A68-69F5E458D773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F725FE-F384-4545-B180-9C34BE26C064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dshi19.muzkult.ru/img/upload/2208/documents/shuma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5975" y="104775"/>
            <a:ext cx="4972050" cy="664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Дом-музей Р.Шумана</a:t>
            </a:r>
            <a:endParaRPr lang="ru-RU" sz="1400" dirty="0"/>
          </a:p>
        </p:txBody>
      </p:sp>
      <p:pic>
        <p:nvPicPr>
          <p:cNvPr id="4" name="Содержимое 3" descr="http://quotationsbook.com/assets/shared/img/6528/800px-Zwickau_Robert_Schumann_Birth_House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39573" y="1935163"/>
            <a:ext cx="6064853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schumannzwickau.de/upload/galerien/%7B17-GF-25025EF-29125841-5792F143141%7D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03648" y="1988840"/>
            <a:ext cx="6120680" cy="424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im2-tub-ru.yandex.net/i?id=46d6a223840a7c25515d59e72d12aec4&amp;n=33&amp;h=190&amp;w=28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7848872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Зима</a:t>
            </a:r>
            <a:endParaRPr lang="ru-RU" sz="2800" dirty="0"/>
          </a:p>
        </p:txBody>
      </p:sp>
      <p:pic>
        <p:nvPicPr>
          <p:cNvPr id="4" name="Содержимое 3" descr="https://im2-tub-ru.yandex.net/i?id=edd648309ada132a5f8e7f75286b5181&amp;n=33&amp;h=190&amp;w=338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268760"/>
            <a:ext cx="7272808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Угадай название произведения?</a:t>
            </a:r>
            <a:endParaRPr lang="ru-RU" dirty="0"/>
          </a:p>
        </p:txBody>
      </p:sp>
      <p:pic>
        <p:nvPicPr>
          <p:cNvPr id="4" name="Содержимое 3" descr="http://pokazal.ru/2011_12_b/b97a3bd99e7f949f6492d0d3ec0315b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56792"/>
            <a:ext cx="339136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afisha.mosreg.ru/sites/default/files/events_photo/_-_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628800"/>
            <a:ext cx="381642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7</Words>
  <Application>Microsoft Office PowerPoint</Application>
  <PresentationFormat>Экран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Слайд 1</vt:lpstr>
      <vt:lpstr>Дом-музей Р.Шумана</vt:lpstr>
      <vt:lpstr>Слайд 3</vt:lpstr>
      <vt:lpstr>Слайд 4</vt:lpstr>
      <vt:lpstr>Зима</vt:lpstr>
      <vt:lpstr>Угадай название произведения?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2016-01-19T18:42:51Z</dcterms:created>
  <dcterms:modified xsi:type="dcterms:W3CDTF">2016-01-19T18:59:38Z</dcterms:modified>
</cp:coreProperties>
</file>