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8AC9-DE07-48DF-933F-7179F9D88709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15EC-23EC-4177-BDBB-8D721A450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83;&#1077;&#1082;&#1089;&#1077;&#1081;\Desktop\&#1044;&#1077;&#1085;&#1100;%20&#1047;&#1085;&#1072;&#1085;&#1080;&#1081;%202%20&#1082;&#1083;&#1072;&#1089;&#1089;\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2;&#1089;&#1077;&#1081;\Desktop\&#1044;&#1077;&#1085;&#1100;%20&#1047;&#1085;&#1072;&#1085;&#1080;&#1081;%202%20&#1082;&#1083;&#1072;&#1089;&#1089;\2.mid" TargetMode="Externa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2;&#1089;&#1077;&#1081;\Desktop\&#1044;&#1077;&#1085;&#1100;%20&#1047;&#1085;&#1072;&#1085;&#1080;&#1081;%202%20&#1082;&#1083;&#1072;&#1089;&#1089;\3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2;&#1089;&#1077;&#1081;\Desktop\&#1044;&#1077;&#1085;&#1100;%20&#1047;&#1085;&#1072;&#1085;&#1080;&#1081;%202%20&#1082;&#1083;&#1072;&#1089;&#1089;\4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оформление на день знаний\48184138_5a071fabdc0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79665" cy="7000900"/>
          </a:xfrm>
          <a:prstGeom prst="rect">
            <a:avLst/>
          </a:prstGeom>
          <a:noFill/>
        </p:spPr>
      </p:pic>
      <p:pic>
        <p:nvPicPr>
          <p:cNvPr id="3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4929198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55" y="1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43042" y="2214554"/>
            <a:ext cx="293702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2813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1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1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solidFill>
                <a:schemeClr val="tx2"/>
              </a:solidFill>
            </a:endParaRPr>
          </a:p>
        </p:txBody>
      </p:sp>
      <p:pic>
        <p:nvPicPr>
          <p:cNvPr id="5" name="Рисунок 4" descr="j0193342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285992"/>
            <a:ext cx="3527817" cy="30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25" descr="аист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786190"/>
            <a:ext cx="3083058" cy="26606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42910" y="135729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 урок </a:t>
            </a:r>
            <a:r>
              <a:rPr lang="ru-RU" sz="3600" b="1" dirty="0" smtClean="0">
                <a:solidFill>
                  <a:srgbClr val="C00000"/>
                </a:solidFill>
              </a:rPr>
              <a:t>«Забавный окружающий мир»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55" y="1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071546"/>
            <a:ext cx="5455214" cy="1848767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черё</a:t>
            </a:r>
            <a:endParaRPr kumimoji="0" lang="ru-RU" sz="19900" b="1" i="0" u="none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МУХА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23029">
            <a:off x="5286380" y="714356"/>
            <a:ext cx="2542055" cy="295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25" descr="77006918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714620"/>
            <a:ext cx="4433326" cy="3112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55" y="1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УК2.GIF"/>
          <p:cNvPicPr>
            <a:picLocks noChangeAspect="1"/>
          </p:cNvPicPr>
          <p:nvPr/>
        </p:nvPicPr>
        <p:blipFill>
          <a:blip r:embed="rId4"/>
          <a:srcRect l="19948" b="6525"/>
          <a:stretch>
            <a:fillRect/>
          </a:stretch>
        </p:blipFill>
        <p:spPr bwMode="auto">
          <a:xfrm rot="17025628">
            <a:off x="297591" y="1489942"/>
            <a:ext cx="2806209" cy="191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CAB1UH3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286124"/>
            <a:ext cx="4286279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786050" y="1643050"/>
            <a:ext cx="50006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chemeClr val="accent6">
                    <a:lumMod val="75000"/>
                  </a:schemeClr>
                </a:solidFill>
              </a:rPr>
              <a:t>ошко</a:t>
            </a:r>
            <a:endParaRPr lang="ru-RU" sz="1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928670"/>
            <a:ext cx="47508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1.Неуклюжий, косолапый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Он в берлоге лижет лапу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Знаем – нас не проведёшь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Этот зверь, конечно….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00430" y="2786058"/>
            <a:ext cx="42766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2.Вот забавный недотрога,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Он иголок носит много.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Этот маленький зверёк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Называется…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28662" y="4572008"/>
            <a:ext cx="43787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 бедняжки нет берлоги.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От врагов спасают ноги.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Он привык к зиме белеть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Догадались? Он….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1214422"/>
            <a:ext cx="814393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кого уши на ногах?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Сколько ног у паука?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кого глаза на рогах, а дом на спине?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Куда зайцу удобнее бежать: в гору или с горы?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делает зимой ёжик?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зимуют раки?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178592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214422"/>
            <a:ext cx="6382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Весёлая переменка.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CPUPIL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3318">
            <a:off x="7127025" y="3459032"/>
            <a:ext cx="1571636" cy="2773714"/>
          </a:xfrm>
          <a:prstGeom prst="rect">
            <a:avLst/>
          </a:prstGeom>
        </p:spPr>
      </p:pic>
      <p:pic>
        <p:nvPicPr>
          <p:cNvPr id="7" name="Рисунок 6" descr="ANTN038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6593">
            <a:off x="3699572" y="3994651"/>
            <a:ext cx="2558450" cy="2462591"/>
          </a:xfrm>
          <a:prstGeom prst="rect">
            <a:avLst/>
          </a:prstGeom>
        </p:spPr>
      </p:pic>
      <p:pic>
        <p:nvPicPr>
          <p:cNvPr id="8" name="Рисунок 7" descr="CRTN023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7900">
            <a:off x="841400" y="3908899"/>
            <a:ext cx="2568559" cy="2095512"/>
          </a:xfrm>
          <a:prstGeom prst="rect">
            <a:avLst/>
          </a:prstGeom>
        </p:spPr>
      </p:pic>
      <p:pic>
        <p:nvPicPr>
          <p:cNvPr id="10" name="2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643702" y="5715016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26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00010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«ИКРЁТЯП АН ЯСЬТИЧУ УЧОХ»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6" name="Picture 2" descr="C:\Documents and Settings\Admin\Рабочий стол\1 сентября\картинки к 1 сентября\ramky_narod_ru233.jpg"/>
          <p:cNvPicPr>
            <a:picLocks noChangeAspect="1" noChangeArrowheads="1"/>
          </p:cNvPicPr>
          <p:nvPr/>
        </p:nvPicPr>
        <p:blipFill>
          <a:blip r:embed="rId5" cstate="print"/>
          <a:srcRect l="23729" t="1596" r="26271" b="1562"/>
          <a:stretch>
            <a:fillRect/>
          </a:stretch>
        </p:blipFill>
        <p:spPr bwMode="auto">
          <a:xfrm>
            <a:off x="2428860" y="1643050"/>
            <a:ext cx="4214842" cy="4429156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1916832"/>
            <a:ext cx="28803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«Е»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790362">
            <a:off x="941359" y="181137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06340">
            <a:off x="727045" y="266862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90362">
            <a:off x="1298549" y="359732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61031">
            <a:off x="7085026" y="202568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413483">
            <a:off x="7618896" y="283877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422983">
            <a:off x="7128794" y="4080741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9586" y="5500702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136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8455" cy="6857999"/>
          </a:xfrm>
          <a:prstGeom prst="rect">
            <a:avLst/>
          </a:prstGeom>
          <a:noFill/>
        </p:spPr>
      </p:pic>
      <p:pic>
        <p:nvPicPr>
          <p:cNvPr id="5" name="Содержимое 3" descr="колокольчик с листьям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моя\оформление на день знаний\пср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857496"/>
            <a:ext cx="5471723" cy="3429024"/>
          </a:xfrm>
          <a:prstGeom prst="rect">
            <a:avLst/>
          </a:prstGeom>
          <a:noFill/>
        </p:spPr>
      </p:pic>
      <p:pic>
        <p:nvPicPr>
          <p:cNvPr id="26628" name="Picture 4" descr="F:\моя\оформление на день знаний\уке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714356"/>
            <a:ext cx="6072230" cy="2095140"/>
          </a:xfrm>
          <a:prstGeom prst="rect">
            <a:avLst/>
          </a:prstGeom>
          <a:noFill/>
        </p:spPr>
      </p:pic>
      <p:pic>
        <p:nvPicPr>
          <p:cNvPr id="8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143900" y="5643578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моя\sla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357166"/>
            <a:ext cx="80010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Осени день первый, самый ранний –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Первые с деревьев кружатся листы…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Знают этот день все как День знаний: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Снова в школу собирайся ты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55" y="1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11" descr="клен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88845">
            <a:off x="7744443" y="5527796"/>
            <a:ext cx="8350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J:\оформление на день знаний\1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071546"/>
            <a:ext cx="6429419" cy="4822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55" y="0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2500298" y="200024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Сказочная литература</a:t>
            </a:r>
            <a:endParaRPr lang="ru-RU" sz="3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214422"/>
            <a:ext cx="7215238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Праздничное  расписание.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2000232" y="271462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Озорная грамматика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1285852" y="335756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Весёлая математика</a:t>
            </a:r>
            <a:endParaRPr lang="ru-RU" sz="40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571472" y="4143380"/>
            <a:ext cx="698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Book Antiqua" pitchFamily="18" charset="0"/>
              </a:rPr>
              <a:t>Забавный окружающий мир</a:t>
            </a:r>
            <a:endParaRPr lang="ru-RU" sz="3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3074" name="Picture 2" descr="F:\моя\оформление на день знаний\вап.jpeg"/>
          <p:cNvPicPr>
            <a:picLocks noChangeAspect="1" noChangeArrowheads="1"/>
          </p:cNvPicPr>
          <p:nvPr/>
        </p:nvPicPr>
        <p:blipFill>
          <a:blip r:embed="rId7"/>
          <a:srcRect l="8196" t="2727" b="4545"/>
          <a:stretch>
            <a:fillRect/>
          </a:stretch>
        </p:blipFill>
        <p:spPr bwMode="auto">
          <a:xfrm rot="506440">
            <a:off x="7226745" y="4024020"/>
            <a:ext cx="1456954" cy="22114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71435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1 урок </a:t>
            </a:r>
            <a:r>
              <a:rPr lang="ru-RU" sz="3600" b="1" u="sng" dirty="0" smtClean="0">
                <a:solidFill>
                  <a:srgbClr val="C00000"/>
                </a:solidFill>
              </a:rPr>
              <a:t>«Сказочная литература»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64305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Житель цветочного города побывавший  на Луне?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480" y="200024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Незнайка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42886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2.Материал из которого сделали стойкого солдатика из сказки Андерсена?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480" y="300037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олово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4290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3. В чём волшебная сила </a:t>
            </a:r>
            <a:r>
              <a:rPr lang="ru-RU" sz="2800" b="1" dirty="0" err="1" smtClean="0">
                <a:solidFill>
                  <a:srgbClr val="C00000"/>
                </a:solidFill>
              </a:rPr>
              <a:t>Хоттабыча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364331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борода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4214818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4.На каком виде транспорта ехали медведи в стихотворении «</a:t>
            </a:r>
            <a:r>
              <a:rPr lang="ru-RU" sz="2800" b="1" dirty="0" err="1" smtClean="0">
                <a:solidFill>
                  <a:srgbClr val="0070C0"/>
                </a:solidFill>
              </a:rPr>
              <a:t>Тараканище</a:t>
            </a:r>
            <a:r>
              <a:rPr lang="ru-RU" sz="2800" b="1" dirty="0" smtClean="0">
                <a:solidFill>
                  <a:srgbClr val="0070C0"/>
                </a:solidFill>
              </a:rPr>
              <a:t>»?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471488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велосипед</a:t>
            </a:r>
            <a:endParaRPr lang="ru-RU" sz="24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55" y="1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8572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5. Кресло для царя?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92867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трон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6. Кем был принц из сказки «</a:t>
            </a:r>
            <a:r>
              <a:rPr lang="ru-RU" sz="2800" b="1" dirty="0" err="1" smtClean="0">
                <a:solidFill>
                  <a:srgbClr val="00B050"/>
                </a:solidFill>
              </a:rPr>
              <a:t>Чипполино</a:t>
            </a:r>
            <a:r>
              <a:rPr lang="ru-RU" sz="2800" b="1" dirty="0" smtClean="0">
                <a:solidFill>
                  <a:srgbClr val="00B050"/>
                </a:solidFill>
              </a:rPr>
              <a:t>?»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192880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Лимоном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50030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7.Самый толстый друг Незнайки?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285749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Пончик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3286124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8. Насекомое , очень любившее поучать Буратино?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378619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Сверчок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4357694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9. Какой дом построил Крокодил Гена с друзьями?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00063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Дом Дружбы</a:t>
            </a:r>
            <a:endParaRPr lang="ru-RU" sz="24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55" y="1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100010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 урок. </a:t>
            </a:r>
            <a:r>
              <a:rPr lang="ru-RU" sz="3600" b="1" dirty="0" smtClean="0">
                <a:solidFill>
                  <a:srgbClr val="C00000"/>
                </a:solidFill>
              </a:rPr>
              <a:t>«Озорная грамматика»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169" name="Picture 1" descr="1"/>
          <p:cNvPicPr>
            <a:picLocks noChangeAspect="1" noChangeArrowheads="1"/>
          </p:cNvPicPr>
          <p:nvPr/>
        </p:nvPicPr>
        <p:blipFill>
          <a:blip r:embed="rId4"/>
          <a:srcRect r="60930"/>
          <a:stretch>
            <a:fillRect/>
          </a:stretch>
        </p:blipFill>
        <p:spPr bwMode="auto">
          <a:xfrm>
            <a:off x="714348" y="1857364"/>
            <a:ext cx="2428892" cy="3223599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4"/>
          <a:srcRect l="53023"/>
          <a:stretch>
            <a:fillRect/>
          </a:stretch>
        </p:blipFill>
        <p:spPr bwMode="auto">
          <a:xfrm>
            <a:off x="3286116" y="1857364"/>
            <a:ext cx="2714644" cy="323195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1" name="Picture 3" descr="1 001"/>
          <p:cNvPicPr>
            <a:picLocks noChangeAspect="1" noChangeArrowheads="1"/>
          </p:cNvPicPr>
          <p:nvPr/>
        </p:nvPicPr>
        <p:blipFill>
          <a:blip r:embed="rId5"/>
          <a:srcRect l="61539" t="13954" r="3847"/>
          <a:stretch>
            <a:fillRect/>
          </a:stretch>
        </p:blipFill>
        <p:spPr bwMode="auto">
          <a:xfrm>
            <a:off x="6072199" y="1857364"/>
            <a:ext cx="2786081" cy="321471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100010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Трудится как…..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Неуклюжиё как…..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21455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Трещит как …..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85749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Упрямый как…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350043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Мудрый как…..</a:t>
            </a:r>
            <a:endParaRPr lang="ru-RU" sz="2800" b="1" dirty="0"/>
          </a:p>
        </p:txBody>
      </p:sp>
      <p:pic>
        <p:nvPicPr>
          <p:cNvPr id="6145" name="Picture 1" descr="F:\моя\оформление на день знаний\срм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0431">
            <a:off x="6429388" y="4643446"/>
            <a:ext cx="1771650" cy="1638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я\рамки для презентаций\29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55" y="0"/>
            <a:ext cx="9218455" cy="6857999"/>
          </a:xfrm>
          <a:prstGeom prst="rect">
            <a:avLst/>
          </a:prstGeom>
          <a:noFill/>
        </p:spPr>
      </p:pic>
      <p:pic>
        <p:nvPicPr>
          <p:cNvPr id="3" name="Содержимое 3" descr="колокольчик с листьям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558">
            <a:off x="7531740" y="203320"/>
            <a:ext cx="12382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100010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 урок </a:t>
            </a:r>
            <a:r>
              <a:rPr lang="ru-RU" sz="3600" b="1" dirty="0" smtClean="0">
                <a:solidFill>
                  <a:srgbClr val="C00000"/>
                </a:solidFill>
              </a:rPr>
              <a:t>« Весёлая математика»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00024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Во дворе куры. У всех кур 10 ног. Сколько кур во дворе?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00037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У Миши 3 пары варежек. Сколько варежек на левую руку?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07194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Горело 10 свечей. 3 погасли. Сколько свечей осталось?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337</Words>
  <Application>Microsoft Office PowerPoint</Application>
  <PresentationFormat>Экран (4:3)</PresentationFormat>
  <Paragraphs>70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30</cp:revision>
  <dcterms:created xsi:type="dcterms:W3CDTF">2012-08-29T15:49:16Z</dcterms:created>
  <dcterms:modified xsi:type="dcterms:W3CDTF">2012-08-30T19:04:55Z</dcterms:modified>
</cp:coreProperties>
</file>