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1%83%D0%BB%D0%B5%D0%B9%20%D1%84%D0%BE%D1%82%D0%BE&amp;fp=0&amp;pos=2&amp;uinfo=ww-1263-wh-899-fw-1038-fh-598-pd-1&amp;rpt=simage&amp;img_url=http://beeblog.ru/wp-content/uploads/9274.jpg" TargetMode="External"/><Relationship Id="rId7" Type="http://schemas.openxmlformats.org/officeDocument/2006/relationships/hyperlink" Target="1&amp;rpt=simage&amp;img_url=http:/pozdravka.com/_ph/94/111410581.gif" TargetMode="External"/><Relationship Id="rId2" Type="http://schemas.openxmlformats.org/officeDocument/2006/relationships/hyperlink" Target="http://images.yandex.ru/yandsearch?text=%D0%BD%D0%B5%D0%BA%D1%82%D0%B0%D1%80%20%D1%84%D0%BE%D1%82%D0%BE&amp;fp=0&amp;pos=1&amp;uinfo=ww-1263-wh-899-fw-1038-fh-598-pd-1&amp;rpt=simage&amp;img_url=http://pics.photographer.ru/nonstop/pics/pictures/402/402002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text=%D0%BA%D1%80%D0%B0%D1%81%D0%B8%D0%B2%D0%B0%D1%8F%20%D0%BE%D1%82%D0%BA%D1%80%D1%8B%D1%82%D0%BA%D0%B0%20%D1%81%20%D0%BF%D1%87%D1%91%D0%BB%D0%B0%D0%BC%D0%B8%20%D1%84%D0%BE%D1%82%D0%BE&amp;fp=0&amp;pos=20&amp;uinfo=ww-1263-wh-899-fw-1038-fh-598-pd-1&amp;rpt=simage&amp;img_url=http://pozdravka.com/_ph/94/111410581.gif" TargetMode="External"/><Relationship Id="rId5" Type="http://schemas.openxmlformats.org/officeDocument/2006/relationships/hyperlink" Target="http://images.yandex.ru/yandsearch?text=%D0%BF%D1%87%D0%B5%D0%BB%D0%B0%20%D0%BC%D0%B0%D0%B9%D1%8F%20%D1%84%D0%BE%D1%82%D0%BE&amp;fp=0&amp;pos=6&amp;uinfo=ww-1263-wh-899-fw-1038-fh-598-pd-1&amp;rpt=simage&amp;img_url=http://img0.liveinternet.ru/images/attach/c/3/75/642/75642190_111.png" TargetMode="External"/><Relationship Id="rId4" Type="http://schemas.openxmlformats.org/officeDocument/2006/relationships/hyperlink" Target="http://images.yandex.ru/yandsearch?text=%D0%BC%D0%B5%D0%B4%D0%B2%D0%B5%D0%B4%D1%8C%20%D0%B8%20%D0%BF%D1%87%D1%91%D0%BB%D1%8B%20%D1%84%D0%BE%D1%82%D0%BE&amp;fp=0&amp;pos=2&amp;uinfo=ww-1263-wh-899-fw-1038-fh-598-pd-1&amp;rpt=simage&amp;img_url=http://img-fotki.yandex.ru/get/5500/tatyana2q8-medvedeva.123/0_534c5_6aca4430_S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F:\фото кроссворд\5070914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3000364" y="4786322"/>
            <a:ext cx="5643602" cy="164307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Кроссворд «Что мы знаем </a:t>
            </a:r>
            <a:r>
              <a:rPr lang="ru-RU" sz="40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40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пчёлах</a:t>
            </a:r>
            <a:r>
              <a:rPr lang="ru-RU" sz="40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 называется народный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Устьянский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праздник, когда все угощаются душистым мёдом?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397000"/>
          <a:ext cx="6095999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ё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4" name="Рисунок 3" descr="150-fla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3786190"/>
            <a:ext cx="3643337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4530134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Интернет – ресурсы: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lnSpcReduction="10000"/>
          </a:bodyPr>
          <a:lstStyle/>
          <a:p>
            <a:r>
              <a:rPr lang="ru-RU" sz="105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http://images.yandex.ru/yandsearch?text=%D0%BD%D0%B5%D0%BA%D1%82%D0%B0%D1%80%20%D1%84%D0%BE%D1%82%D0%BE&amp;fp=0&amp;pos=1&amp;uinfo=ww-1263-wh-899-fw-1038-fh-598-pd-1&amp;rpt=simage&amp;img_url=http%3A%2F%2Fpics.photographer.ru%2Fnonstop%2Fpics%2Fpictures%2F402%2F402002.jpg</a:t>
            </a:r>
            <a:r>
              <a:rPr lang="ru-RU" sz="105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пчёлка на цветке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u="sng" dirty="0" smtClean="0">
                <a:hlinkClick r:id="rId3"/>
              </a:rPr>
              <a:t>http://images.yandex.ru/yandsearch?text=%D1%83%D0%BB%D0%B5%D0%B9%20%D1%84%D0%BE%D1%82%D0%BE&amp;fp=0&amp;pos=2&amp;uinfo=ww-1263-wh-899-fw-1038-fh-598-pd-1&amp;rpt=simage&amp;img_url=http%3A%2F%2Fbeeblog.ru%2Fwp-content%2Fuploads%2F9274.jpg</a:t>
            </a:r>
            <a:endParaRPr lang="ru-RU" sz="1050" u="sng" dirty="0" smtClean="0"/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Соты, улей</a:t>
            </a:r>
          </a:p>
          <a:p>
            <a:r>
              <a:rPr lang="ru-RU" sz="1050" u="sng" dirty="0" smtClean="0">
                <a:hlinkClick r:id="rId4"/>
              </a:rPr>
              <a:t>http://images.yandex.ru/yandsearch?text=%D0%BC%D0%B5%D0%B4%D0%B2%D0%B5%D0%B4%D1%8C%20%D0%B8%20%D0%BF%D1%87%D1%91%D0%BB%D1%8B%20%D1%84%D0%BE%D1%82%D0%BE&amp;fp=0&amp;pos=2&amp;uinfo=ww-1263-wh-899-fw-1038-fh-598-pd-1&amp;rpt=simage&amp;img_url=http%3A%2F%2Fimg-fotki.yandex.ru%2Fget%2F5500%2Ftatyana2q8-medvedeva.123%2F0_534c5_6aca4430_S.jpg</a:t>
            </a:r>
            <a:endParaRPr lang="ru-RU" sz="1050" dirty="0" smtClean="0"/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медведь</a:t>
            </a: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u="sng" dirty="0" smtClean="0">
                <a:hlinkClick r:id="rId5"/>
              </a:rPr>
              <a:t>http://images.yandex.ru/yandsearch?text=%D0%BF%D1%87%D0%B5%D0%BB%D0%B0%20%D0%BC%D0%B0%D0%B9%D1%8F%20%D1%84%D0%BE%D1%82%D0%BE&amp;fp=0&amp;pos=6&amp;uinfo=ww-1263-wh-899-fw-1038-fh-598-pd-1&amp;rpt=simage&amp;img_url=http%3A%2F%2Fimg0.liveinternet.ru%2Fimages%2Fattach%2Fc%2F3%2F75%2F642%2F75642190_111.png</a:t>
            </a:r>
            <a:r>
              <a:rPr lang="ru-RU" sz="1400" u="sng" dirty="0" smtClean="0"/>
              <a:t> пчела Майя</a:t>
            </a:r>
          </a:p>
          <a:p>
            <a:pPr>
              <a:buNone/>
            </a:pPr>
            <a:endParaRPr lang="ru-RU" sz="1400" u="sng" dirty="0" smtClean="0"/>
          </a:p>
          <a:p>
            <a:pPr>
              <a:buNone/>
            </a:pPr>
            <a:r>
              <a:rPr lang="ru-RU" sz="1400" u="sng" dirty="0" smtClean="0">
                <a:hlinkClick r:id="rId6"/>
              </a:rPr>
              <a:t>http://images.yandex.ru/yandsearch?text=%D0%BA%D1%80%D0%B0%D1%81%D0%B8%D0%B2%D0%B0%D1%8F%20%D0%BE%D1%82%D0%BA%D1%80%D1%8B%D1%82%D0%BA%D0%B0%20%D1%81%20%D0%BF%D1%87%D1%91%D0%BB%D0%B0%D0%BC%D0%B8%20%D1%84%D0%BE%D1%82%D0%BE&amp;fp=0&amp;pos=20&amp;uinfo=ww-1263-wh-899-fw-1038-fh-598-pd-</a:t>
            </a:r>
            <a:r>
              <a:rPr lang="ru-RU" sz="1400" u="sng" dirty="0" smtClean="0">
                <a:hlinkClick r:id="rId7" action="ppaction://hlinkfile"/>
              </a:rPr>
              <a:t>1&amp;rpt=simage&amp;img_url=http%3A%2F%2Fpozdravka.com%2F_ph%2F94%2F111410581.gif</a:t>
            </a:r>
            <a:r>
              <a:rPr lang="ru-RU" sz="1400" u="sng" dirty="0" smtClean="0"/>
              <a:t> фото </a:t>
            </a:r>
          </a:p>
          <a:p>
            <a:pPr>
              <a:buNone/>
            </a:pPr>
            <a:r>
              <a:rPr lang="ru-RU" sz="1400" u="sng" dirty="0" smtClean="0"/>
              <a:t> «С Медовым спасом»</a:t>
            </a: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858180" cy="785818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 конфетка и не фрукт, но известный и знакомый!</a:t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Это сказочный продукт от летучих насекомых!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397000"/>
          <a:ext cx="6095999" cy="44986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</a:tblGrid>
              <a:tr h="38892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3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14290"/>
            <a:ext cx="7143800" cy="92869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Целый день кружит, летает – всё цветочки опыляет.</a:t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Заодно, как Божий дар, собирается нектар.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397000"/>
          <a:ext cx="6095999" cy="44630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</a:tblGrid>
              <a:tr h="38892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ё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79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6" name="Рисунок 5" descr="134530134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500174"/>
            <a:ext cx="2214578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0"/>
            <a:ext cx="6357982" cy="100010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Вот спешит с нектаром пчёлка в этот теремок.</a:t>
            </a:r>
            <a:b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летит с жужжаньем в щёлку – узенький лоток.</a:t>
            </a:r>
            <a:b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То , кто любит сладкий мёд, теремок мне назовёт.</a:t>
            </a:r>
            <a:endParaRPr lang="ru-RU" sz="1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397000"/>
          <a:ext cx="6095999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ё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4" name="Picture 2" descr="C:\Users\I\Desktop\Фото кросворд\пчелав\WorkBee_6197066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1000108"/>
            <a:ext cx="2071702" cy="142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Что собирает пчёлка на цветках, чтобы получить сладкий мёл?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397000"/>
          <a:ext cx="6095999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ё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50" name="Picture 2" descr="C:\Users\I\Desktop\Фото кросворд\улей\0ca918741b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285860"/>
            <a:ext cx="1857388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 называются ячейки, в которые пчела собирает нектар?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397000"/>
          <a:ext cx="6095999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ё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4" name="Рисунок 3" descr="2245103661_a916a09091_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4143380"/>
            <a:ext cx="2214578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Кого из диких животных называют сластёной, так как он очень любит мёд?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397000"/>
          <a:ext cx="6095999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ё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4" name="Рисунок 3" descr="beehive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2000240"/>
            <a:ext cx="2643206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 звали пчелу в известном мультфильме?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397000"/>
          <a:ext cx="6095999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ё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4" name="Рисунок 3" descr="693757940549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446" y="3000372"/>
            <a:ext cx="3200400" cy="36623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 называется столица северного мёда?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397000"/>
          <a:ext cx="6095999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ё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4" name="Рисунок 3" descr="79073516_0_5355c_81195602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3929066"/>
            <a:ext cx="3286148" cy="2571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371</Words>
  <Application>Microsoft Office PowerPoint</Application>
  <PresentationFormat>Экран (4:3)</PresentationFormat>
  <Paragraphs>247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Не конфетка и не фрукт, но известный и знакомый! Это сказочный продукт от летучих насекомых!</vt:lpstr>
      <vt:lpstr>Целый день кружит, летает – всё цветочки опыляет. Заодно, как Божий дар, собирается нектар.</vt:lpstr>
      <vt:lpstr>Вот спешит с нектаром пчёлка в этот теремок. И летит с жужжаньем в щёлку – узенький лоток. То , кто любит сладкий мёд, теремок мне назовёт.</vt:lpstr>
      <vt:lpstr>Что собирает пчёлка на цветках, чтобы получить сладкий мёл?</vt:lpstr>
      <vt:lpstr>Как называются ячейки, в которые пчела собирает нектар?</vt:lpstr>
      <vt:lpstr>Кого из диких животных называют сластёной, так как он очень любит мёд?</vt:lpstr>
      <vt:lpstr>Как звали пчелу в известном мультфильме?</vt:lpstr>
      <vt:lpstr>Как называется столица северного мёда?</vt:lpstr>
      <vt:lpstr>Как называется народный Устьянский праздник, когда все угощаются душистым мёдом?</vt:lpstr>
      <vt:lpstr>Слайд 11</vt:lpstr>
      <vt:lpstr>Интернет – 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I</cp:lastModifiedBy>
  <cp:revision>18</cp:revision>
  <dcterms:modified xsi:type="dcterms:W3CDTF">2014-04-21T17:36:36Z</dcterms:modified>
</cp:coreProperties>
</file>