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68" r:id="rId3"/>
    <p:sldId id="265" r:id="rId4"/>
    <p:sldId id="272" r:id="rId5"/>
    <p:sldId id="274" r:id="rId6"/>
    <p:sldId id="276" r:id="rId7"/>
    <p:sldId id="277" r:id="rId8"/>
    <p:sldId id="288" r:id="rId9"/>
    <p:sldId id="279" r:id="rId10"/>
    <p:sldId id="281" r:id="rId11"/>
    <p:sldId id="295" r:id="rId12"/>
    <p:sldId id="291" r:id="rId13"/>
    <p:sldId id="294" r:id="rId14"/>
    <p:sldId id="282" r:id="rId15"/>
    <p:sldId id="284" r:id="rId16"/>
    <p:sldId id="285" r:id="rId17"/>
    <p:sldId id="278" r:id="rId18"/>
    <p:sldId id="289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91FB9-D809-4AAF-A84C-21393DCE8418}" type="datetimeFigureOut">
              <a:rPr lang="ru-RU" smtClean="0"/>
              <a:pPr/>
              <a:t>01.04.2005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A2274-3A6C-4FAE-A476-ECD8EEA9F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01.04.2005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93022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№1 комбинированного вида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«Развитие экологического воспитания через экспериментальную деятельность в старшей группе» на тему: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«Вода - наша жизнь»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Носкова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С.П.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6336704" cy="316835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352839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реализация основных направлений проекта.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Беседа «Вода в жизни человека»</a:t>
            </a:r>
            <a:endParaRPr lang="ru-RU" dirty="0"/>
          </a:p>
        </p:txBody>
      </p:sp>
      <p:pic>
        <p:nvPicPr>
          <p:cNvPr id="7" name="Содержимое 6" descr="11 окт15 2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060" y="2060848"/>
            <a:ext cx="3819140" cy="286435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548680"/>
            <a:ext cx="4042792" cy="83410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«Кому нужна вода и зачем?»</a:t>
            </a:r>
            <a:endParaRPr lang="ru-RU" dirty="0"/>
          </a:p>
        </p:txBody>
      </p:sp>
      <p:pic>
        <p:nvPicPr>
          <p:cNvPr id="8" name="Содержимое 7" descr="11 окт15 2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9" y="1340768"/>
            <a:ext cx="3672408" cy="300881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можно встретить воду?</a:t>
            </a:r>
            <a:endParaRPr lang="ru-RU" dirty="0"/>
          </a:p>
        </p:txBody>
      </p:sp>
      <p:pic>
        <p:nvPicPr>
          <p:cNvPr id="5" name="Содержимое 4" descr="5604ae06564b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fotoprint_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4254624" cy="264537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нужно беречь воду</a:t>
            </a:r>
            <a:br>
              <a:rPr lang="ru-RU" dirty="0" smtClean="0"/>
            </a:br>
            <a:r>
              <a:rPr lang="ru-RU" dirty="0" smtClean="0"/>
              <a:t>людям?</a:t>
            </a:r>
            <a:endParaRPr lang="ru-RU" dirty="0"/>
          </a:p>
        </p:txBody>
      </p:sp>
      <p:pic>
        <p:nvPicPr>
          <p:cNvPr id="5" name="Содержимое 4" descr="0UygVqfY57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3096344" cy="3744416"/>
          </a:xfrm>
        </p:spPr>
      </p:pic>
      <p:pic>
        <p:nvPicPr>
          <p:cNvPr id="6" name="Содержимое 5" descr="f236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700808"/>
            <a:ext cx="3750568" cy="252028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Книжки-малышки</a:t>
            </a:r>
            <a:endParaRPr lang="ru-RU" dirty="0"/>
          </a:p>
        </p:txBody>
      </p:sp>
      <p:pic>
        <p:nvPicPr>
          <p:cNvPr id="5" name="Содержимое 4" descr="11 окт15 2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394472" cy="4525962"/>
          </a:xfrm>
        </p:spPr>
      </p:pic>
      <p:pic>
        <p:nvPicPr>
          <p:cNvPr id="6" name="Содержимое 5" descr="11 окт15 2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268760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24745"/>
            <a:ext cx="3600400" cy="720080"/>
          </a:xfrm>
        </p:spPr>
        <p:txBody>
          <a:bodyPr/>
          <a:lstStyle/>
          <a:p>
            <a:r>
              <a:rPr lang="ru-RU" dirty="0" smtClean="0"/>
              <a:t>Рисование на песке</a:t>
            </a:r>
            <a:endParaRPr lang="ru-RU" dirty="0"/>
          </a:p>
        </p:txBody>
      </p:sp>
      <p:pic>
        <p:nvPicPr>
          <p:cNvPr id="7" name="Содержимое 6" descr="11 окт15 2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3528392" cy="266429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95936" y="548680"/>
            <a:ext cx="440181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Книжка-малышка  «Для     чего нужна вода»</a:t>
            </a:r>
            <a:endParaRPr lang="ru-RU" dirty="0"/>
          </a:p>
        </p:txBody>
      </p:sp>
      <p:pic>
        <p:nvPicPr>
          <p:cNvPr id="8" name="Содержимое 7" descr="11 окт15 23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56954" y="1412776"/>
            <a:ext cx="3198406" cy="295232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Заключительный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Подведение итогов проектов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184017"/>
            <a:ext cx="5549382" cy="311719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388843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Продукты проекта: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Для детей: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Рисунки, аппликация,  книжки-малышки.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Для педагогов: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Создание тематического альбома,  картотеки игр и художественной литературы на данную тематику.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Для родителей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Выставка совместного с детьми творчества.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684076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1.Алябьева Е.А. «Природа».-М.: ТЦ Сфера, 2012.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2.Авдеева Н.Н., Князева О.Л.,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Стёркина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Р.Б. «Безопасность»-СПб.: ООО «Издательство «Детство-ПРЕСС», 2013.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3.Дыбина О.В., Рахманова Н.П., Щетинина В.В. «Неизведанное рядом»- М.: ТЦ «Сфера», 2001.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4.Журавлёва Л.С. «Солнечная тропинка» -М.:Мозайка-Синтез,2006.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5.Козлина А.В. «Уроки ручного труда»-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М.:Мозайка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Синтез, 2006.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7.Коломина Н.В. «Занятия по экологии в детском саду»-М.:ТЦСфера,2008.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8.Полякевич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Ю.В.,Осинина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Г.Н. «Формирование коммуникативных навыков у детей 3-7 лет» -Волгоград: Учитель,2011.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9.Рыжова Н.А. «Экологическое образование в детском саду».- М.: Изд.Дом «Карапуз»,2001.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10.Скоролупова О.А. «Занятия с детьми старшего дошкольного возраста по теме «Вода».-М.:ООО «Издательство Скрипторий 2003», 2005.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11.Шорыгина Т.А. «Беседы о воде в природе»-М .: ТЦ Сфера, 2012.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zemelniy-uchastok-22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12777"/>
            <a:ext cx="4248472" cy="446449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883153" cy="381642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:  с 16.11.2015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30.11.2015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(краткосрочный)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познавательно - исследовательский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  проекта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воспитатели, дети, родители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 детей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от 5-6 лет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218258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«Любовь к Родине начинается с любви к природе».Именно под этим лозунгом детское экологическое движение страны проводит все мероприятия, которые направлены на то, чтобы наши дети научились любить Родину через любовь к окружающему миру.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Главная цель проекта: создание условий для формирования у ребёнка элементов экологической культуры, экологического грамотного поведения в природе.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29-029-Beregite-vod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6034617" cy="27363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представление о некоторых видах природных водоемов,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рассказать об источниках питьевой воды.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Urun_141220131251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4038600" cy="4055169"/>
          </a:xfrm>
        </p:spPr>
      </p:pic>
      <p:pic>
        <p:nvPicPr>
          <p:cNvPr id="6" name="Содержимое 5" descr="photo_verybig_10584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2952328" cy="260085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374441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Для детей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Объяснить детям, почему вода нуждается в очистке, и дать элементарное представление о процессе фильтрации.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2.Развивать социальные навыки: умение работать  самостоятельно, коллективом.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3.Воспитывать бережное отношение к воде, как к основному природному ресурсу.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388843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Для педагогов: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Создание условий для познавательно-исследовательской деятельности детей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2.Обобщить и систематизировать имеющий материал по экологическому воспитанию.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Для родителей: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1.Закрепить с детьми информацию по теме, полученную от педагогов.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2.Приобщить к совместной творческой и познавательной работе с детьми.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410445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Для детей: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У воспитанников прививается навыки экологического грамотного поведения в быту, в частности умение детей экономно использовать воду, понимать необходимость такого отношения к воде, как к природному ресурсу.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2.Развивается у детей наблюдательность, творческие способности, воспитывается бережное отношение к воде.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Для педагогов: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1.Разработка и подбор игр и художественной литературы по данной тематике;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2.Изготовление совместных работ с детьми и родителями.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388843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Для родителей: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Родители становятся активными участниками жизни группы.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2.Сближаются позиции детского сада и семьи к совместной творческой и познавательной деятельности.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352839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этап.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Постановка целей и задач проекта, выдвижение гипотезы, введение воспитанников в проблемную ситуацию.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231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Муниципальное бюджетное дошкольное образовательное учреждение детский сад №1 комбинированного вида Проект  «Развитие экологического воспитания через экспериментальную деятельность в старшей группе» на тему: «Вода - наша жизнь» Подготовила воспитатель: Носкова С.П. </vt:lpstr>
      <vt:lpstr>  Проект:   Продолжительность проекта:  с 16.11.2015г. по 30.11.2015г. (краткосрочный) Тип проекта: познавательно - исследовательский Участники  проекта: воспитатели, дети, родители Возраст детей: от 5-6 лет </vt:lpstr>
      <vt:lpstr>    Актуальность «Любовь к Родине начинается с любви к природе».Именно под этим лозунгом детское экологическое движение страны проводит все мероприятия, которые направлены на то, чтобы наши дети научились любить Родину через любовь к окружающему миру. Главная цель проекта: создание условий для формирования у ребёнка элементов экологической культуры, экологического грамотного поведения в природе.     </vt:lpstr>
      <vt:lpstr> Цель проекта: Дать представление о некоторых видах природных водоемов, рассказать об источниках питьевой воды. </vt:lpstr>
      <vt:lpstr>     Задачи     Для детей      1. Объяснить детям, почему вода нуждается в очистке, и дать элементарное представление о процессе фильтрации.    2.Развивать социальные навыки: умение работать  самостоятельно, коллективом.     3.Воспитывать бережное отношение к воде, как к основному природному ресурсу.   </vt:lpstr>
      <vt:lpstr>             Задачи     Для педагогов: 1. Создание условий для познавательно-исследовательской деятельности детей 2.Обобщить и систематизировать имеющий материал по экологическому воспитанию. Для родителей: 1.Закрепить с детьми информацию по теме, полученную от педагогов. 2.Приобщить к совместной творческой и познавательной работе с детьми.    </vt:lpstr>
      <vt:lpstr>                Ожидаемые результаты:    Для детей: 1. У воспитанников прививается навыки экологического грамотного поведения в быту, в частности умение детей экономно использовать воду, понимать необходимость такого отношения к воде, как к природному ресурсу. 2.Развивается у детей наблюдательность, творческие способности, воспитывается бережное отношение к воде.  Для педагогов: 1.Разработка и подбор игр и художественной литературы по данной тематике; 2.Изготовление совместных работ с детьми и родителями.    </vt:lpstr>
      <vt:lpstr>                  Ожидаемые результаты:    Для родителей:  1. Родители становятся активными участниками жизни группы. 2.Сближаются позиции детского сада и семьи к совместной творческой и познавательной деятельности.     </vt:lpstr>
      <vt:lpstr>                Этапы реализации проекта:   Iэтап. Подготовительный Цель: Постановка целей и задач проекта, выдвижение гипотезы, введение воспитанников в проблемную ситуацию.     </vt:lpstr>
      <vt:lpstr>                II этап. ОСНОВНОЙ   Цель: реализация основных направлений проекта.     </vt:lpstr>
      <vt:lpstr>Слайд 11</vt:lpstr>
      <vt:lpstr>Где можно встретить воду?</vt:lpstr>
      <vt:lpstr>Почему нужно беречь воду людям?</vt:lpstr>
      <vt:lpstr>Книжки-малышки</vt:lpstr>
      <vt:lpstr>Слайд 15</vt:lpstr>
      <vt:lpstr> III этап. Заключительный Цель: Подведение итогов проектов</vt:lpstr>
      <vt:lpstr>        Продукты проекта: Для детей:  Рисунки, аппликация,  книжки-малышки. Для педагогов: Создание тематического альбома,  картотеки игр и художественной литературы на данную тематику. Для родителей: Выставка совместного с детьми творчества.  </vt:lpstr>
      <vt:lpstr>Список литературы: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света</cp:lastModifiedBy>
  <cp:revision>47</cp:revision>
  <dcterms:created xsi:type="dcterms:W3CDTF">2014-06-15T09:49:01Z</dcterms:created>
  <dcterms:modified xsi:type="dcterms:W3CDTF">2005-03-31T20:19:16Z</dcterms:modified>
</cp:coreProperties>
</file>