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79" r:id="rId7"/>
    <p:sldId id="274" r:id="rId8"/>
    <p:sldId id="280" r:id="rId9"/>
    <p:sldId id="276" r:id="rId10"/>
    <p:sldId id="266" r:id="rId11"/>
    <p:sldId id="281" r:id="rId12"/>
    <p:sldId id="28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BDB8-04D3-44E4-8289-371D4C1F2118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4A2C-EE85-45B1-A150-85C5D6D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BDB8-04D3-44E4-8289-371D4C1F2118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4A2C-EE85-45B1-A150-85C5D6D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BDB8-04D3-44E4-8289-371D4C1F2118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4A2C-EE85-45B1-A150-85C5D6D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BDB8-04D3-44E4-8289-371D4C1F2118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4A2C-EE85-45B1-A150-85C5D6D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BDB8-04D3-44E4-8289-371D4C1F2118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4A2C-EE85-45B1-A150-85C5D6D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BDB8-04D3-44E4-8289-371D4C1F2118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4A2C-EE85-45B1-A150-85C5D6D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BDB8-04D3-44E4-8289-371D4C1F2118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4A2C-EE85-45B1-A150-85C5D6D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BDB8-04D3-44E4-8289-371D4C1F2118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4A2C-EE85-45B1-A150-85C5D6D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BDB8-04D3-44E4-8289-371D4C1F2118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4A2C-EE85-45B1-A150-85C5D6D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BDB8-04D3-44E4-8289-371D4C1F2118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4A2C-EE85-45B1-A150-85C5D6D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BDB8-04D3-44E4-8289-371D4C1F2118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4A2C-EE85-45B1-A150-85C5D6D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ABDB8-04D3-44E4-8289-371D4C1F2118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F4A2C-EE85-45B1-A150-85C5D6DE2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rpx.com/file/425349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eg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873642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697" b="6697"/>
          <a:stretch>
            <a:fillRect/>
          </a:stretch>
        </p:blipFill>
        <p:spPr>
          <a:xfrm>
            <a:off x="357158" y="0"/>
            <a:ext cx="7929618" cy="5947214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357686" y="6143644"/>
            <a:ext cx="6700846" cy="1019176"/>
          </a:xfrm>
        </p:spPr>
        <p:txBody>
          <a:bodyPr/>
          <a:lstStyle/>
          <a:p>
            <a:r>
              <a:rPr lang="ru-RU" dirty="0"/>
              <a:t>Драчливый, веселый, удалой, шустрый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14942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8572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hlinkClick r:id="rId3"/>
              </a:rPr>
              <a:t>Лексическая тема - Зимующие птицы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0628" y="4000504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В серой шубке перовой </a:t>
            </a:r>
            <a:br>
              <a:rPr lang="ru-RU" sz="2400" b="1" dirty="0" smtClean="0"/>
            </a:br>
            <a:r>
              <a:rPr lang="ru-RU" sz="2400" b="1" dirty="0" smtClean="0"/>
              <a:t>И в морозы он герой, </a:t>
            </a:r>
            <a:br>
              <a:rPr lang="ru-RU" sz="2400" b="1" dirty="0" smtClean="0"/>
            </a:br>
            <a:r>
              <a:rPr lang="ru-RU" sz="2400" b="1" dirty="0" smtClean="0"/>
              <a:t>Скачет, на лету резвится, </a:t>
            </a:r>
            <a:br>
              <a:rPr lang="ru-RU" sz="2400" b="1" dirty="0" smtClean="0"/>
            </a:br>
            <a:r>
              <a:rPr lang="ru-RU" sz="2400" b="1" dirty="0" smtClean="0"/>
              <a:t>Не орел — а все же птица! </a:t>
            </a:r>
            <a:br>
              <a:rPr lang="ru-RU" sz="2400" b="1" dirty="0" smtClean="0"/>
            </a:br>
            <a:r>
              <a:rPr lang="ru-RU" sz="2400" b="1" dirty="0" smtClean="0"/>
              <a:t>(Воробей)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ымянный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835746" cy="41433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Содержимое 3" descr="Безымянный6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1142984"/>
            <a:ext cx="5758729" cy="41462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Содержимое 3" descr="Безымянный4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40300"/>
            <a:ext cx="5857916" cy="42177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advClick="0" advTm="5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/>
                </a:solidFill>
              </a:rPr>
              <a:t>Птицам нужно помогать!!!</a:t>
            </a:r>
            <a:endParaRPr lang="ru-RU" b="1" i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28736"/>
            <a:ext cx="4038600" cy="4697427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C:\Users\polit\Desktop\сайт фото\зима\image bf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4714876" cy="5500702"/>
          </a:xfrm>
          <a:prstGeom prst="rect">
            <a:avLst/>
          </a:prstGeom>
          <a:noFill/>
        </p:spPr>
      </p:pic>
      <p:pic>
        <p:nvPicPr>
          <p:cNvPr id="1027" name="Picture 3" descr="C:\Users\polit\Desktop\сайт фото\зима\image b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355724"/>
            <a:ext cx="4500562" cy="5502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polit\Desktop\сайт фото\зима\image h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86314" cy="6858000"/>
          </a:xfrm>
          <a:prstGeom prst="rect">
            <a:avLst/>
          </a:prstGeom>
          <a:noFill/>
        </p:spPr>
      </p:pic>
      <p:pic>
        <p:nvPicPr>
          <p:cNvPr id="2051" name="Picture 3" descr="C:\Users\polit\Desktop\сайт фото\зима\image g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0"/>
            <a:ext cx="435768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Безымянный.bmp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58" y="0"/>
            <a:ext cx="7500990" cy="562574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71934" y="6053138"/>
            <a:ext cx="5486400" cy="804862"/>
          </a:xfrm>
        </p:spPr>
        <p:txBody>
          <a:bodyPr/>
          <a:lstStyle/>
          <a:p>
            <a:r>
              <a:rPr lang="ru-RU" dirty="0"/>
              <a:t>Желтогрудая, веселая, юркая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611231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Скачет шустрая синица, </a:t>
            </a:r>
            <a:br>
              <a:rPr lang="ru-RU" sz="2800" b="1" dirty="0" smtClean="0"/>
            </a:br>
            <a:r>
              <a:rPr lang="ru-RU" sz="2800" b="1" dirty="0" smtClean="0"/>
              <a:t>Ей на месте не сидится. </a:t>
            </a:r>
            <a:br>
              <a:rPr lang="ru-RU" sz="2800" b="1" dirty="0" smtClean="0"/>
            </a:br>
            <a:r>
              <a:rPr lang="ru-RU" sz="2800" b="1" dirty="0" smtClean="0"/>
              <a:t>Прыг-скок, прыг-скок, </a:t>
            </a:r>
            <a:br>
              <a:rPr lang="ru-RU" sz="2800" b="1" dirty="0" smtClean="0"/>
            </a:br>
            <a:r>
              <a:rPr lang="ru-RU" sz="2800" b="1" dirty="0" smtClean="0"/>
              <a:t>Завертелась как волчок. </a:t>
            </a:r>
            <a:br>
              <a:rPr lang="ru-RU" sz="2800" b="1" dirty="0" smtClean="0"/>
            </a:br>
            <a:r>
              <a:rPr lang="ru-RU" sz="2800" b="1" dirty="0" smtClean="0"/>
              <a:t>А. </a:t>
            </a:r>
            <a:r>
              <a:rPr lang="ru-RU" sz="2800" b="1" dirty="0" err="1" smtClean="0"/>
              <a:t>Барто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24205527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46" b="1046"/>
          <a:stretch>
            <a:fillRect/>
          </a:stretch>
        </p:blipFill>
        <p:spPr>
          <a:xfrm>
            <a:off x="357158" y="-1"/>
            <a:ext cx="7858180" cy="589363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29058" y="5857892"/>
            <a:ext cx="5486400" cy="804862"/>
          </a:xfrm>
        </p:spPr>
        <p:txBody>
          <a:bodyPr/>
          <a:lstStyle/>
          <a:p>
            <a:r>
              <a:rPr lang="ru-RU" dirty="0"/>
              <a:t>Красногрудый,   ленивый,   малоподвижный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85762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Чернокрылый, красногрудый, </a:t>
            </a:r>
            <a:br>
              <a:rPr lang="ru-RU" sz="2400" b="1" dirty="0" smtClean="0"/>
            </a:br>
            <a:r>
              <a:rPr lang="ru-RU" sz="2400" b="1" dirty="0" smtClean="0"/>
              <a:t>И зимой найдет приют: </a:t>
            </a:r>
            <a:br>
              <a:rPr lang="ru-RU" sz="2400" b="1" dirty="0" smtClean="0"/>
            </a:br>
            <a:r>
              <a:rPr lang="ru-RU" sz="2400" b="1" dirty="0" smtClean="0"/>
              <a:t>Не боится он простуды, </a:t>
            </a:r>
            <a:br>
              <a:rPr lang="ru-RU" sz="2400" b="1" dirty="0" smtClean="0"/>
            </a:br>
            <a:r>
              <a:rPr lang="ru-RU" sz="2400" b="1" dirty="0" smtClean="0"/>
              <a:t>С первым снегом </a:t>
            </a:r>
            <a:br>
              <a:rPr lang="ru-RU" sz="2400" b="1" dirty="0" smtClean="0"/>
            </a:br>
            <a:r>
              <a:rPr lang="ru-RU" sz="2400" b="1" dirty="0" smtClean="0"/>
              <a:t>Тут как тут! </a:t>
            </a:r>
            <a:br>
              <a:rPr lang="ru-RU" sz="2400" b="1" dirty="0" smtClean="0"/>
            </a:br>
            <a:r>
              <a:rPr lang="ru-RU" sz="2400" b="1" dirty="0" smtClean="0"/>
              <a:t>(Снегирь) </a:t>
            </a:r>
            <a:br>
              <a:rPr lang="ru-RU" sz="2400" b="1" dirty="0" smtClean="0"/>
            </a:br>
            <a:r>
              <a:rPr lang="ru-RU" sz="2400" b="1" dirty="0" smtClean="0"/>
              <a:t>А. Чепуров </a:t>
            </a:r>
            <a:endParaRPr lang="ru-RU" sz="2400" b="1" dirty="0"/>
          </a:p>
        </p:txBody>
      </p:sp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00496" y="6053138"/>
            <a:ext cx="5486400" cy="804862"/>
          </a:xfrm>
        </p:spPr>
        <p:txBody>
          <a:bodyPr/>
          <a:lstStyle/>
          <a:p>
            <a:r>
              <a:rPr lang="ru-RU" dirty="0"/>
              <a:t>Белобокая стрекотунья и воровка</a:t>
            </a:r>
          </a:p>
        </p:txBody>
      </p:sp>
      <p:pic>
        <p:nvPicPr>
          <p:cNvPr id="9" name="Рисунок 8" descr="Безымянный7.bmp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0"/>
            <a:ext cx="7858180" cy="5893635"/>
          </a:xfrm>
        </p:spPr>
      </p:pic>
      <p:sp>
        <p:nvSpPr>
          <p:cNvPr id="10" name="Прямоугольник 9"/>
          <p:cNvSpPr/>
          <p:nvPr/>
        </p:nvSpPr>
        <p:spPr>
          <a:xfrm>
            <a:off x="285720" y="4572008"/>
            <a:ext cx="4572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Непоседа пестрая, </a:t>
            </a:r>
            <a:br>
              <a:rPr lang="ru-RU" sz="2800" b="1" dirty="0" smtClean="0"/>
            </a:br>
            <a:r>
              <a:rPr lang="ru-RU" sz="2800" b="1" dirty="0" smtClean="0"/>
              <a:t>Птица длиннохвостая, </a:t>
            </a:r>
            <a:br>
              <a:rPr lang="ru-RU" sz="2800" b="1" dirty="0" smtClean="0"/>
            </a:br>
            <a:r>
              <a:rPr lang="ru-RU" sz="2800" b="1" dirty="0" smtClean="0"/>
              <a:t>Птица говорливая, </a:t>
            </a:r>
            <a:br>
              <a:rPr lang="ru-RU" sz="2800" b="1" dirty="0" smtClean="0"/>
            </a:br>
            <a:r>
              <a:rPr lang="ru-RU" sz="2800" b="1" dirty="0" smtClean="0"/>
              <a:t>Самая болтливая!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5000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2547d8bdbb3110b8efa0f70396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6" b="166"/>
          <a:stretch>
            <a:fillRect/>
          </a:stretch>
        </p:blipFill>
        <p:spPr>
          <a:xfrm>
            <a:off x="357158" y="214290"/>
            <a:ext cx="7786742" cy="584005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57600" y="6053138"/>
            <a:ext cx="5486400" cy="804862"/>
          </a:xfrm>
        </p:spPr>
        <p:txBody>
          <a:bodyPr/>
          <a:lstStyle/>
          <a:p>
            <a:r>
              <a:rPr lang="ru-RU" dirty="0"/>
              <a:t>Черная, с мощным клювом, глянцевыми перьями, каркает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3164681"/>
            <a:ext cx="492922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Вот ворона сидит на заборе. </a:t>
            </a:r>
            <a:br>
              <a:rPr lang="ru-RU" sz="2400" b="1" dirty="0" smtClean="0"/>
            </a:br>
            <a:r>
              <a:rPr lang="ru-RU" sz="2400" b="1" dirty="0" smtClean="0"/>
              <a:t>Все амбары давно на запоре. </a:t>
            </a:r>
            <a:br>
              <a:rPr lang="ru-RU" sz="2400" b="1" dirty="0" smtClean="0"/>
            </a:br>
            <a:r>
              <a:rPr lang="ru-RU" sz="2400" b="1" dirty="0" smtClean="0"/>
              <a:t>Все обозы прошли, все подводы, </a:t>
            </a:r>
            <a:br>
              <a:rPr lang="ru-RU" sz="2400" b="1" dirty="0" smtClean="0"/>
            </a:br>
            <a:r>
              <a:rPr lang="ru-RU" sz="2400" b="1" dirty="0" smtClean="0"/>
              <a:t>Наступила пора непогоды. </a:t>
            </a:r>
            <a:br>
              <a:rPr lang="ru-RU" sz="2400" b="1" dirty="0" smtClean="0"/>
            </a:br>
            <a:r>
              <a:rPr lang="ru-RU" sz="2400" b="1" dirty="0" smtClean="0"/>
              <a:t>Суетится она на заборе — </a:t>
            </a:r>
            <a:br>
              <a:rPr lang="ru-RU" sz="2400" b="1" dirty="0" smtClean="0"/>
            </a:br>
            <a:r>
              <a:rPr lang="ru-RU" sz="2400" b="1" dirty="0" smtClean="0"/>
              <a:t>Горе ей, настоящее горе! </a:t>
            </a:r>
            <a:br>
              <a:rPr lang="ru-RU" sz="2400" b="1" dirty="0" smtClean="0"/>
            </a:br>
            <a:r>
              <a:rPr lang="ru-RU" sz="2400" b="1" dirty="0" smtClean="0"/>
              <a:t>Ведь ни зернышка нет у вороны </a:t>
            </a:r>
            <a:br>
              <a:rPr lang="ru-RU" sz="2400" b="1" dirty="0" smtClean="0"/>
            </a:br>
            <a:r>
              <a:rPr lang="ru-RU" sz="2400" b="1" dirty="0" smtClean="0"/>
              <a:t>И от холода нет обороны. </a:t>
            </a:r>
            <a:br>
              <a:rPr lang="ru-RU" sz="2400" b="1" dirty="0" smtClean="0"/>
            </a:br>
            <a:r>
              <a:rPr lang="ru-RU" sz="2400" b="1" dirty="0" smtClean="0"/>
              <a:t>Н. Рубцов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5000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2547d8bdbb3110b8efa0f70396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6" b="166"/>
          <a:stretch>
            <a:fillRect/>
          </a:stretch>
        </p:blipFill>
        <p:spPr>
          <a:xfrm>
            <a:off x="357158" y="214291"/>
            <a:ext cx="3619525" cy="2714644"/>
          </a:xfrm>
        </p:spPr>
      </p:pic>
      <p:pic>
        <p:nvPicPr>
          <p:cNvPr id="6" name="Рисунок 5" descr="1242055277.jpg"/>
          <p:cNvPicPr>
            <a:picLocks noChangeAspect="1"/>
          </p:cNvPicPr>
          <p:nvPr/>
        </p:nvPicPr>
        <p:blipFill>
          <a:blip r:embed="rId3"/>
          <a:srcRect t="1046" b="1046"/>
          <a:stretch>
            <a:fillRect/>
          </a:stretch>
        </p:blipFill>
        <p:spPr>
          <a:xfrm>
            <a:off x="4381500" y="1"/>
            <a:ext cx="4476749" cy="3357562"/>
          </a:xfrm>
          <a:prstGeom prst="rect">
            <a:avLst/>
          </a:prstGeom>
        </p:spPr>
      </p:pic>
      <p:pic>
        <p:nvPicPr>
          <p:cNvPr id="7" name="Рисунок 6" descr="Безымянный7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43108" y="2160951"/>
            <a:ext cx="4357718" cy="3268289"/>
          </a:xfrm>
          <a:prstGeom prst="rect">
            <a:avLst/>
          </a:prstGeom>
        </p:spPr>
      </p:pic>
      <p:pic>
        <p:nvPicPr>
          <p:cNvPr id="8" name="Рисунок 7" descr="Безымянный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3857628"/>
            <a:ext cx="4000496" cy="3000372"/>
          </a:xfrm>
          <a:prstGeom prst="rect">
            <a:avLst/>
          </a:prstGeom>
        </p:spPr>
      </p:pic>
      <p:pic>
        <p:nvPicPr>
          <p:cNvPr id="10" name="Рисунок 9" descr="e1-kormushki-worob~i_bywajut_ochen~_rady_ne_tol~ko_kroshkam_i_semechkam__no_i_myasnomu_ugoscheniju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504" y="3769898"/>
            <a:ext cx="4000496" cy="308810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28596" y="250030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Трудно птицам зимовать, </a:t>
            </a:r>
            <a:br>
              <a:rPr lang="ru-RU" sz="2000" b="1" dirty="0" smtClean="0"/>
            </a:br>
            <a:r>
              <a:rPr lang="ru-RU" sz="2000" b="1" dirty="0" smtClean="0"/>
              <a:t>Надо птицам помогать! </a:t>
            </a:r>
            <a:br>
              <a:rPr lang="ru-RU" sz="2000" b="1" dirty="0" smtClean="0"/>
            </a:br>
            <a:r>
              <a:rPr lang="ru-RU" sz="2000" b="1" dirty="0" smtClean="0"/>
              <a:t>Распилить я попросил </a:t>
            </a:r>
            <a:br>
              <a:rPr lang="ru-RU" sz="2000" b="1" dirty="0" smtClean="0"/>
            </a:br>
            <a:r>
              <a:rPr lang="ru-RU" sz="2000" b="1" dirty="0" err="1" smtClean="0"/>
              <a:t>Досочку</a:t>
            </a:r>
            <a:r>
              <a:rPr lang="ru-RU" sz="2000" b="1" dirty="0" smtClean="0"/>
              <a:t> еловую, </a:t>
            </a:r>
            <a:br>
              <a:rPr lang="ru-RU" sz="2000" b="1" dirty="0" smtClean="0"/>
            </a:br>
            <a:r>
              <a:rPr lang="ru-RU" sz="2000" b="1" dirty="0" smtClean="0"/>
              <a:t>Вместе с папой смастерил </a:t>
            </a:r>
            <a:br>
              <a:rPr lang="ru-RU" sz="2000" b="1" dirty="0" smtClean="0"/>
            </a:br>
            <a:r>
              <a:rPr lang="ru-RU" sz="2000" b="1" dirty="0" smtClean="0"/>
              <a:t>Птичкину столовую. </a:t>
            </a:r>
            <a:br>
              <a:rPr lang="ru-RU" sz="2000" b="1" dirty="0" smtClean="0"/>
            </a:br>
            <a:r>
              <a:rPr lang="ru-RU" sz="2000" b="1" dirty="0" smtClean="0"/>
              <a:t>А. Чепуров</a:t>
            </a:r>
            <a:endParaRPr lang="ru-RU" sz="2000" b="1" dirty="0"/>
          </a:p>
        </p:txBody>
      </p:sp>
    </p:spTree>
  </p:cSld>
  <p:clrMapOvr>
    <a:masterClrMapping/>
  </p:clrMapOvr>
  <p:transition advClick="0" advTm="7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264180086_dsc01875-kopi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286248" cy="32211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Безымянный89.bmp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5667" r="5667"/>
          <a:stretch>
            <a:fillRect/>
          </a:stretch>
        </p:blipFill>
        <p:spPr>
          <a:xfrm>
            <a:off x="0" y="2743200"/>
            <a:ext cx="5486400" cy="4114800"/>
          </a:xfrm>
        </p:spPr>
      </p:pic>
      <p:pic>
        <p:nvPicPr>
          <p:cNvPr id="6" name="Рисунок 5" descr="1253351099_korma-dlya-ptic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0"/>
            <a:ext cx="5214942" cy="5490865"/>
          </a:xfrm>
          <a:prstGeom prst="rect">
            <a:avLst/>
          </a:prstGeom>
        </p:spPr>
      </p:pic>
    </p:spTree>
  </p:cSld>
  <p:clrMapOvr>
    <a:masterClrMapping/>
  </p:clrMapOvr>
  <p:transition advClick="0" advTm="4000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Безымянный67.bmp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500" r="5500"/>
          <a:stretch>
            <a:fillRect/>
          </a:stretch>
        </p:blipFill>
        <p:spPr>
          <a:xfrm>
            <a:off x="47626" y="0"/>
            <a:ext cx="8858248" cy="664368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71910_or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467" r="5467"/>
          <a:stretch>
            <a:fillRect/>
          </a:stretch>
        </p:blipFill>
        <p:spPr>
          <a:xfrm>
            <a:off x="285719" y="0"/>
            <a:ext cx="8763029" cy="6572272"/>
          </a:xfrm>
        </p:spPr>
      </p:pic>
    </p:spTree>
  </p:cSld>
  <p:clrMapOvr>
    <a:masterClrMapping/>
  </p:clrMapOvr>
  <p:transition advClick="0" advTm="4000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62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Птицам нужно помогать!!!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polit</cp:lastModifiedBy>
  <cp:revision>20</cp:revision>
  <dcterms:created xsi:type="dcterms:W3CDTF">2011-02-04T17:12:43Z</dcterms:created>
  <dcterms:modified xsi:type="dcterms:W3CDTF">2015-02-08T14:33:00Z</dcterms:modified>
</cp:coreProperties>
</file>