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48680"/>
            <a:ext cx="7117180" cy="1470025"/>
          </a:xfrm>
        </p:spPr>
        <p:txBody>
          <a:bodyPr/>
          <a:lstStyle/>
          <a:p>
            <a:r>
              <a:rPr lang="ru-RU" dirty="0" smtClean="0"/>
              <a:t>Выставка детских работ «Веселое путешествие»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5805264"/>
            <a:ext cx="2834542" cy="69763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МБДОУ №6 г. Конаково.</a:t>
            </a:r>
          </a:p>
          <a:p>
            <a:r>
              <a:rPr lang="ru-RU" dirty="0" smtClean="0"/>
              <a:t>Воспитатель Гринева Н.А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68" y="2128534"/>
            <a:ext cx="737332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1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8413" y="1526731"/>
            <a:ext cx="4895528" cy="36716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992" y="2564904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Мы трудились очень дружно -</a:t>
            </a:r>
          </a:p>
          <a:p>
            <a:r>
              <a:rPr lang="ru-RU" dirty="0"/>
              <a:t>Получилось то, что нужно:</a:t>
            </a:r>
          </a:p>
          <a:p>
            <a:r>
              <a:rPr lang="ru-RU" dirty="0"/>
              <a:t>Не машинка, не конфета,</a:t>
            </a:r>
          </a:p>
          <a:p>
            <a:r>
              <a:rPr lang="ru-RU" dirty="0"/>
              <a:t>Настоящая ракета!</a:t>
            </a:r>
          </a:p>
        </p:txBody>
      </p:sp>
    </p:spTree>
    <p:extLst>
      <p:ext uri="{BB962C8B-B14F-4D97-AF65-F5344CB8AC3E}">
        <p14:creationId xmlns:p14="http://schemas.microsoft.com/office/powerpoint/2010/main" val="1318268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511" y="1259759"/>
            <a:ext cx="4536504" cy="34023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9992" y="2425029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Едет, едет паровоз</a:t>
            </a:r>
          </a:p>
          <a:p>
            <a:r>
              <a:rPr lang="ru-RU" dirty="0"/>
              <a:t>Слышен громкий стук колёс</a:t>
            </a:r>
          </a:p>
          <a:p>
            <a:r>
              <a:rPr lang="ru-RU" dirty="0"/>
              <a:t>Паровоз гудит, гудит</a:t>
            </a:r>
          </a:p>
          <a:p>
            <a:r>
              <a:rPr lang="ru-RU" dirty="0"/>
              <a:t>И стрелой вперёд летит</a:t>
            </a:r>
          </a:p>
        </p:txBody>
      </p:sp>
    </p:spTree>
    <p:extLst>
      <p:ext uri="{BB962C8B-B14F-4D97-AF65-F5344CB8AC3E}">
        <p14:creationId xmlns:p14="http://schemas.microsoft.com/office/powerpoint/2010/main" val="1809057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0799" y="1511660"/>
            <a:ext cx="4823520" cy="3617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7984" y="2581816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САМОЛЕТ </a:t>
            </a:r>
          </a:p>
          <a:p>
            <a:r>
              <a:rPr lang="ru-RU" dirty="0"/>
              <a:t>Посмотри-ка, самолет! </a:t>
            </a:r>
          </a:p>
          <a:p>
            <a:r>
              <a:rPr lang="ru-RU" dirty="0"/>
              <a:t>Он нам песенку поет: </a:t>
            </a:r>
          </a:p>
          <a:p>
            <a:r>
              <a:rPr lang="ru-RU" dirty="0"/>
              <a:t>У-У-У-У, </a:t>
            </a:r>
          </a:p>
          <a:p>
            <a:r>
              <a:rPr lang="ru-RU" dirty="0"/>
              <a:t>Скоро в небо улечу!</a:t>
            </a:r>
          </a:p>
        </p:txBody>
      </p:sp>
    </p:spTree>
    <p:extLst>
      <p:ext uri="{BB962C8B-B14F-4D97-AF65-F5344CB8AC3E}">
        <p14:creationId xmlns:p14="http://schemas.microsoft.com/office/powerpoint/2010/main" val="3200525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1410" y="1277634"/>
            <a:ext cx="5255568" cy="39416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2708920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САМОСВАЛ </a:t>
            </a:r>
          </a:p>
          <a:p>
            <a:r>
              <a:rPr lang="ru-RU" dirty="0"/>
              <a:t>— Самосвал, самосвал! </a:t>
            </a:r>
          </a:p>
          <a:p>
            <a:r>
              <a:rPr lang="ru-RU" dirty="0"/>
              <a:t>Расскажи, где ты бывал! </a:t>
            </a:r>
          </a:p>
          <a:p>
            <a:r>
              <a:rPr lang="ru-RU" dirty="0"/>
              <a:t>— Я на речку за лесок </a:t>
            </a:r>
          </a:p>
          <a:p>
            <a:r>
              <a:rPr lang="ru-RU" dirty="0"/>
              <a:t>Целый день возил песок!</a:t>
            </a:r>
          </a:p>
        </p:txBody>
      </p:sp>
    </p:spTree>
    <p:extLst>
      <p:ext uri="{BB962C8B-B14F-4D97-AF65-F5344CB8AC3E}">
        <p14:creationId xmlns:p14="http://schemas.microsoft.com/office/powerpoint/2010/main" val="1335903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5112" y="1655676"/>
            <a:ext cx="4823520" cy="3617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270892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Плывет, плывет кораблик</a:t>
            </a:r>
          </a:p>
          <a:p>
            <a:r>
              <a:rPr lang="ru-RU" dirty="0"/>
              <a:t>В далекие края.</a:t>
            </a:r>
          </a:p>
          <a:p>
            <a:r>
              <a:rPr lang="ru-RU" dirty="0"/>
              <a:t>Кто капитан кораблика?</a:t>
            </a:r>
          </a:p>
          <a:p>
            <a:r>
              <a:rPr lang="ru-RU" dirty="0"/>
              <a:t>Конечно, это я!</a:t>
            </a:r>
          </a:p>
        </p:txBody>
      </p:sp>
    </p:spTree>
    <p:extLst>
      <p:ext uri="{BB962C8B-B14F-4D97-AF65-F5344CB8AC3E}">
        <p14:creationId xmlns:p14="http://schemas.microsoft.com/office/powerpoint/2010/main" val="2219659898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5</TotalTime>
  <Words>110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Winter</vt:lpstr>
      <vt:lpstr>Выставка детских работ «Веселое путешествие»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детских работ «Веселое путешествие»</dc:title>
  <dc:creator>Admin</dc:creator>
  <cp:lastModifiedBy>Admin</cp:lastModifiedBy>
  <cp:revision>6</cp:revision>
  <dcterms:created xsi:type="dcterms:W3CDTF">2016-02-28T14:31:14Z</dcterms:created>
  <dcterms:modified xsi:type="dcterms:W3CDTF">2016-02-28T14:46:24Z</dcterms:modified>
</cp:coreProperties>
</file>