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ergeywaz.ucoz.ru/_ph/11/9181338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860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1785926"/>
            <a:ext cx="765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Мастер – класс для педагогов и родителей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2357430"/>
            <a:ext cx="7715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Тема: Интеллектуальное развитие детей через реализацию технологии палочек </a:t>
            </a:r>
            <a:r>
              <a:rPr lang="ru-RU" dirty="0" err="1" smtClean="0">
                <a:latin typeface="Arial Black" pitchFamily="34" charset="0"/>
              </a:rPr>
              <a:t>Кюизнера</a:t>
            </a:r>
            <a:r>
              <a:rPr lang="ru-RU" dirty="0" smtClean="0">
                <a:latin typeface="Arial Black" pitchFamily="34" charset="0"/>
              </a:rPr>
              <a:t>, блоков </a:t>
            </a:r>
            <a:r>
              <a:rPr lang="ru-RU" dirty="0" err="1" smtClean="0">
                <a:latin typeface="Arial Black" pitchFamily="34" charset="0"/>
              </a:rPr>
              <a:t>Дьенеша</a:t>
            </a:r>
            <a:r>
              <a:rPr lang="ru-RU" dirty="0" smtClean="0">
                <a:latin typeface="Arial Black" pitchFamily="34" charset="0"/>
              </a:rPr>
              <a:t>»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4286257"/>
            <a:ext cx="52864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                                                                                                            </a:t>
            </a: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Провела:</a:t>
            </a:r>
          </a:p>
          <a:p>
            <a:r>
              <a:rPr lang="ru-RU" dirty="0" err="1" smtClean="0">
                <a:latin typeface="Arial Black" pitchFamily="34" charset="0"/>
              </a:rPr>
              <a:t>Сенникова</a:t>
            </a:r>
            <a:r>
              <a:rPr lang="ru-RU" dirty="0" smtClean="0">
                <a:latin typeface="Arial Black" pitchFamily="34" charset="0"/>
              </a:rPr>
              <a:t> Ольга Александровна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6146" name="Picture 2" descr="http://www.maam.ru/upload/blogs/detsad-1392660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429000"/>
            <a:ext cx="1714512" cy="1285112"/>
          </a:xfrm>
          <a:prstGeom prst="rect">
            <a:avLst/>
          </a:prstGeom>
          <a:noFill/>
        </p:spPr>
      </p:pic>
      <p:pic>
        <p:nvPicPr>
          <p:cNvPr id="6148" name="Picture 4" descr="http://cs629423.vk.me/v629423086/206a0/QJUD4naD3y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274694"/>
            <a:ext cx="1785950" cy="1371610"/>
          </a:xfrm>
          <a:prstGeom prst="rect">
            <a:avLst/>
          </a:prstGeom>
          <a:noFill/>
        </p:spPr>
      </p:pic>
      <p:pic>
        <p:nvPicPr>
          <p:cNvPr id="6152" name="Picture 8" descr="http://clever-toy.ru/images/stories/virtuemart/product/corvcmpBDPK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000372"/>
            <a:ext cx="2357454" cy="2180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ergeywaz.ucoz.ru/_ph/11/9181338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44130" cy="7186008"/>
          </a:xfrm>
          <a:prstGeom prst="rect">
            <a:avLst/>
          </a:prstGeom>
          <a:noFill/>
        </p:spPr>
      </p:pic>
      <p:pic>
        <p:nvPicPr>
          <p:cNvPr id="4" name="Рисунок 3" descr="C:\Users\Ольга\Desktop\Camera Roll\WP_20160215_017.jpg"/>
          <p:cNvPicPr/>
          <p:nvPr/>
        </p:nvPicPr>
        <p:blipFill>
          <a:blip r:embed="rId3" cstate="print"/>
          <a:srcRect l="11535" t="13960" r="22619" b="7407"/>
          <a:stretch>
            <a:fillRect/>
          </a:stretch>
        </p:blipFill>
        <p:spPr bwMode="auto">
          <a:xfrm>
            <a:off x="500034" y="1571612"/>
            <a:ext cx="3643338" cy="1985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Ольга\Desktop\Camera Roll\WP_20160215_020.jpg"/>
          <p:cNvPicPr/>
          <p:nvPr/>
        </p:nvPicPr>
        <p:blipFill>
          <a:blip r:embed="rId4" cstate="print"/>
          <a:srcRect l="16832" t="16524" r="17162" b="4843"/>
          <a:stretch>
            <a:fillRect/>
          </a:stretch>
        </p:blipFill>
        <p:spPr bwMode="auto">
          <a:xfrm>
            <a:off x="5000628" y="1428736"/>
            <a:ext cx="3352828" cy="2057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Ольга\Desktop\Camera Roll\WP_20160212_006.jpg"/>
          <p:cNvPicPr/>
          <p:nvPr/>
        </p:nvPicPr>
        <p:blipFill>
          <a:blip r:embed="rId5" cstate="print"/>
          <a:srcRect r="7784"/>
          <a:stretch>
            <a:fillRect/>
          </a:stretch>
        </p:blipFill>
        <p:spPr bwMode="auto">
          <a:xfrm>
            <a:off x="857224" y="3857628"/>
            <a:ext cx="3643338" cy="2214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Ольга\Desktop\Camera Roll\WP_20160212_005.jpg"/>
          <p:cNvPicPr/>
          <p:nvPr/>
        </p:nvPicPr>
        <p:blipFill>
          <a:blip r:embed="rId6" cstate="print"/>
          <a:srcRect r="21269"/>
          <a:stretch>
            <a:fillRect/>
          </a:stretch>
        </p:blipFill>
        <p:spPr bwMode="auto">
          <a:xfrm>
            <a:off x="5429256" y="3929066"/>
            <a:ext cx="3466183" cy="2486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http://www.begemotik-nv.ru/upload/iblock/f28/f28ab3cadf3ec8553900baef12117d3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496" y="5382606"/>
            <a:ext cx="1916095" cy="147539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85918" y="857232"/>
            <a:ext cx="538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Знакомство и игры с блоками </a:t>
            </a:r>
            <a:r>
              <a:rPr lang="ru-RU" dirty="0" err="1" smtClean="0">
                <a:latin typeface="Arial Black" pitchFamily="34" charset="0"/>
              </a:rPr>
              <a:t>Дьенеша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ergeywaz.ucoz.ru/_ph/11/9181338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44130" cy="7186008"/>
          </a:xfrm>
          <a:prstGeom prst="rect">
            <a:avLst/>
          </a:prstGeom>
          <a:noFill/>
        </p:spPr>
      </p:pic>
      <p:pic>
        <p:nvPicPr>
          <p:cNvPr id="8" name="Рисунок 7" descr="C:\Users\Ольга\Desktop\Camera Roll\WP_20160215_016.jpg"/>
          <p:cNvPicPr/>
          <p:nvPr/>
        </p:nvPicPr>
        <p:blipFill>
          <a:blip r:embed="rId3" cstate="print"/>
          <a:srcRect l="10421" t="11111" r="21817" b="9117"/>
          <a:stretch>
            <a:fillRect/>
          </a:stretch>
        </p:blipFill>
        <p:spPr bwMode="auto">
          <a:xfrm>
            <a:off x="928662" y="1428736"/>
            <a:ext cx="4029075" cy="2452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Ольга\Desktop\Camera Roll\WP_20160212_011.jpg"/>
          <p:cNvPicPr/>
          <p:nvPr/>
        </p:nvPicPr>
        <p:blipFill>
          <a:blip r:embed="rId4" cstate="print"/>
          <a:srcRect l="11545"/>
          <a:stretch>
            <a:fillRect/>
          </a:stretch>
        </p:blipFill>
        <p:spPr bwMode="auto">
          <a:xfrm>
            <a:off x="5072067" y="4143380"/>
            <a:ext cx="3643337" cy="2271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Ольга\Desktop\Camera Roll\WP_20160212_012.jpg"/>
          <p:cNvPicPr/>
          <p:nvPr/>
        </p:nvPicPr>
        <p:blipFill>
          <a:blip r:embed="rId5" cstate="print"/>
          <a:srcRect l="3687" r="17648"/>
          <a:stretch>
            <a:fillRect/>
          </a:stretch>
        </p:blipFill>
        <p:spPr bwMode="auto">
          <a:xfrm>
            <a:off x="785786" y="4071942"/>
            <a:ext cx="3714776" cy="2414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http://7i.ru/shop/published/publicdata/A5781235578SHOP/attachments/SC/products_pictures/%D0%B1%D0%BB%D0%BE%D0%BA%D0%B8%20%D0%B4%D1%8C%D0%B5%D0%BD%D0%B5%D1%88%D0%B0%2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1785926"/>
            <a:ext cx="1905000" cy="164782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143108" y="714356"/>
            <a:ext cx="4523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      Игры с обручами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ergeywaz.ucoz.ru/_ph/11/9181338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44130" cy="7186008"/>
          </a:xfrm>
          <a:prstGeom prst="rect">
            <a:avLst/>
          </a:prstGeom>
          <a:noFill/>
        </p:spPr>
      </p:pic>
      <p:pic>
        <p:nvPicPr>
          <p:cNvPr id="7" name="Рисунок 6" descr="C:\Users\Ольга\Desktop\Camera Roll\WP_20160212_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736"/>
            <a:ext cx="4500594" cy="2673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Ольга\Desktop\Camera Roll\WP_20160212_0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857628"/>
            <a:ext cx="5214974" cy="2643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http://robinzoniya.ru/upload/iblock/43e/43e72107dc1d39eeb51e51d7756a16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500570"/>
            <a:ext cx="2786082" cy="1972547"/>
          </a:xfrm>
          <a:prstGeom prst="rect">
            <a:avLst/>
          </a:prstGeom>
          <a:noFill/>
        </p:spPr>
      </p:pic>
      <p:pic>
        <p:nvPicPr>
          <p:cNvPr id="1028" name="Picture 4" descr="http://static2.insales.ru/images/products/1/3494/6114726/6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1428736"/>
            <a:ext cx="2266950" cy="161925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85984" y="857232"/>
            <a:ext cx="5476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Игра «Логический поезд»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42</Words>
  <PresentationFormat>Экран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29</cp:revision>
  <dcterms:created xsi:type="dcterms:W3CDTF">2016-02-13T08:14:17Z</dcterms:created>
  <dcterms:modified xsi:type="dcterms:W3CDTF">2016-02-29T16:00:14Z</dcterms:modified>
</cp:coreProperties>
</file>