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1" r:id="rId12"/>
    <p:sldId id="264" r:id="rId13"/>
    <p:sldId id="266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42" d="100"/>
          <a:sy n="42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5FB3-05AE-4419-B248-66536524534E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2533-976F-4345-A1D0-E0C4A414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09C3-7018-4ABA-B74E-B0D879B48D68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1090-89D2-4B7B-9371-5FC4D3EB1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EBC1-E5C7-4BA9-A944-B6FC5AC0BC64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88D6-3D2D-4B42-B299-CD17769AF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C49D-35C6-4671-9CEC-D586BD4E2980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9A3-A5C4-4A76-9A7C-A06F2D47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CF49-276A-4904-89B5-1FB9F53279E6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7675-EE21-46D7-B5D2-55644100B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ECCD-55EC-48CD-BD68-E4B8205E0407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C3DE-BC35-4D3F-8E97-E95CDF55A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F9F1-2FA1-48F6-BF93-F8A5BCAF2F58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53E4-2C6C-4C32-9533-62602EF31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C312-251C-4038-AED8-7793CFEA9D5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B4A5-9F98-4FCA-BE32-671B14E9A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5CF0-2203-4B64-9A70-B342026DDC02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84F1-EDCB-44CF-AE13-EFC3D3E9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8208-3003-4E7D-993A-503AA7E33AB3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8F84-4666-41E6-BDB3-046C2786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6612-4E51-4D60-A65B-F9C1DE662C30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7EAC-B236-409D-A58A-B55E82D58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62F4F-2FA7-4511-8C51-330C3E42683B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CAF3D3-4F47-45F3-95C2-CCEB17210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785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«Рисуем пальчиком, ладошкой, 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иногда и даже ножкой».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929313"/>
            <a:ext cx="6400800" cy="714375"/>
          </a:xfrm>
        </p:spPr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Ермакова Ольга Ивановна, воспитатель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– Детский сад № 29 «Родничок»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Клинцы 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3315" name="Рисунок 4" descr="ььь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857375"/>
            <a:ext cx="67865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Рисование ладошкой.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Содержимое 4" descr="DSC_05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857375"/>
            <a:ext cx="4210050" cy="37671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63"/>
            <a:ext cx="4038600" cy="5054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2-х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пятно, точка, фантастический силуэт, цвет.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широкие блюдечки с гуашью, кисточки, плотная бумага, тряпочки, небольшие листы.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опускает в гуашь руки (всю кисть) или окрашивает ее с помощью кисточки и делает отпечаток на бумаге. Рисуют и правой и левой руками,  окрашенными разными цветами. После работы руки вытираются салфеткой а затем смываются водой.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дальнейшем индивидуально или совместно с воспитателем идет «оживление» рисунка.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Рисование стопой ноги: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Содержимое 4" descr="DSC_0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500313"/>
            <a:ext cx="4067175" cy="3286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512603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2-х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пятно, фантастический силуэт, цвет.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глубокий контейнер с гуашью, кисточки, плотная бумага, тряпочки, большие листы.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опускает в гуашь всю стопу или окрашивает ее с помощью кисточки или педагог окрашивает стопу ребенка с помощью кисточки после этого ребенок оставляет след - отпечаток на бумаге. Рисуют и правой и левой стопой ноги,  окрашенными разными цветами. После работы стопы вытираются салфеткой, а затем смываются водой.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дальнейшем индивидуально или совместно с воспитателем идет «оживление» рисунка.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Рекомендации родителям: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5286375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Материалы(карандаши, краски, кисти, фломастеры, восковые мелки и т.д. необходимо располагать в поле зрения малыша, чтобы у него возникло желание «Творить»;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Знакомьте его с окружающим миром вещей, живой и неживой природой, предметами изобразительного искусства, предлагайте ребенку рисовать все, о чем он любит говорить, беседуйте с ним обо всем, что он любит рисовать;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Не критикуйте ребенка и не торопите, а наоборот, время от времени стимулируйте занятия ребенка рисования;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Хвалите своего ребенка,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Помогайте ему, доверяйте ему,</a:t>
            </a:r>
          </a:p>
          <a:p>
            <a:pPr algn="ctr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Ведь ваш ребенок индивидуален.</a:t>
            </a:r>
          </a:p>
        </p:txBody>
      </p:sp>
      <p:pic>
        <p:nvPicPr>
          <p:cNvPr id="27651" name="Содержимое 4" descr="DSC_056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43125"/>
            <a:ext cx="4038600" cy="3429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Рекомендации педагогам: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по освоению нетрадиционных техник изображения;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планировании ООД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особенности детей;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Повышайте свой профессиональный уровень и мастерство через ознакомление и овладения нетрадиционными способами и приемами изображения.</a:t>
            </a:r>
          </a:p>
        </p:txBody>
      </p:sp>
      <p:pic>
        <p:nvPicPr>
          <p:cNvPr id="28675" name="Содержимое 5" descr="DSC_05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857375"/>
            <a:ext cx="4429125" cy="40005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700" b="1" i="1" dirty="0" smtClean="0"/>
              <a:t>«Я могу рисовать как Рафаэль,</a:t>
            </a:r>
            <a:r>
              <a:rPr lang="ru-RU" sz="2700" b="1" i="1" smtClean="0"/>
              <a:t/>
            </a:r>
            <a:br>
              <a:rPr lang="ru-RU" sz="2700" b="1" i="1" smtClean="0"/>
            </a:br>
            <a:r>
              <a:rPr lang="ru-RU" sz="2700" b="1" i="1" smtClean="0"/>
              <a:t>но </a:t>
            </a:r>
            <a:r>
              <a:rPr lang="ru-RU" sz="2700" b="1" i="1" dirty="0" smtClean="0"/>
              <a:t>мне понадобиться вся жизнь,</a:t>
            </a:r>
            <a:r>
              <a:rPr lang="ru-RU" sz="2700" b="1" i="1" smtClean="0"/>
              <a:t/>
            </a:r>
            <a:br>
              <a:rPr lang="ru-RU" sz="2700" b="1" i="1" smtClean="0"/>
            </a:br>
            <a:r>
              <a:rPr lang="ru-RU" sz="2700" b="1" i="1" smtClean="0"/>
              <a:t>чтобы </a:t>
            </a:r>
            <a:r>
              <a:rPr lang="ru-RU" sz="2700" b="1" i="1" dirty="0" smtClean="0"/>
              <a:t>научиться рисовать так,</a:t>
            </a:r>
            <a:r>
              <a:rPr lang="ru-RU" sz="2700" b="1" i="1" smtClean="0"/>
              <a:t/>
            </a:r>
            <a:br>
              <a:rPr lang="ru-RU" sz="2700" b="1" i="1" smtClean="0"/>
            </a:br>
            <a:r>
              <a:rPr lang="ru-RU" sz="2700" b="1" i="1" smtClean="0"/>
              <a:t>как рисует ребенок.»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               Пабло Пикассо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Содержимое 6" descr="DSC_05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1350" y="2000250"/>
            <a:ext cx="7861300" cy="4572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0" y="0"/>
            <a:ext cx="942975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071546"/>
            <a:ext cx="7215239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 Истоки способностей и дарования детей – на кончиках их пальцев. От пальцев, образно говоря, идут тончайшие нити  - ручейки,  которые питают источник творческой мысли. Другими словами, чем больше мастерства в детской руке, тем умнее ребенок».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В.А. Сухомлинский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857375"/>
          </a:xfrm>
        </p:spPr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Рисование с использованием нетрадиционной техники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это</a:t>
            </a:r>
          </a:p>
        </p:txBody>
      </p:sp>
      <p:pic>
        <p:nvPicPr>
          <p:cNvPr id="15362" name="Содержимое 3" descr="jjjj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14500"/>
            <a:ext cx="3073400" cy="4454525"/>
          </a:xfrm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3429000" y="1714500"/>
            <a:ext cx="52863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рисование, направленное на умение отходить от стандарта. Главное условие: Самостоятельно мыслить и получение неограниченных возможностей выразить в рисунке свои мысли и чувства, погрузиться в удивительный мир творчества.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каждому ребенку условий, в которых личность ребенка могла бы максимально реализовать себя, опираясь на имеющийся природный потенциал, и подговориться к непрерывному развитию творческих способностей.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эмоционально – чувственного внутреннего мира, развитие фантазии, воображения и творческих способностей младшего дошкольного 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детей с нетрадиционными видами рисования;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творческой самостоятельности;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детей коммуникативным навыкам;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Пополнение и активизация словарного запаса;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эстетического восприятия мира и усиление творческой активности.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Принципы построения работы: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оптимизации и гуманизации воспитательно – образовательного процесса;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поэтапности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«погружения» в нетрадиционное рисование(от простых техник к сложным);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развивающего характера;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сезонности;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цикличности;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интереса.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Интеграция с другими образовательными областями: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50"/>
          <a:ext cx="8229600" cy="57064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50019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«Физическое развитие»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моторики;</a:t>
                      </a:r>
                    </a:p>
                    <a:p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Двигательные задания;</a:t>
                      </a:r>
                    </a:p>
                    <a:p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Физкультминутки;</a:t>
                      </a:r>
                    </a:p>
                    <a:p>
                      <a:r>
                        <a:rPr lang="ru-RU" sz="14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Цветотерапия</a:t>
                      </a: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400" b="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Арттерапия</a:t>
                      </a: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начальных представлений о ЗОЖ.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69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«Социально – коммуникативное 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свободного общения со взрослыми и детьми по поводу процесса результатов продуктивной деятельности;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трудолюбия;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гендерной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семейной принадлежности;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патриотических чувств;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чувства принадлежности  к мировому сообществу.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5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«Речевое развитие»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Практическое овладение воспитанниками нормами речи;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5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«Познавательное развитие»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Сенсорное развитие;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целостной картины мира.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5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«Художественно – эстетическое </a:t>
                      </a:r>
                    </a:p>
                    <a:p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развитие» (музыка)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музыкальных произведений для обогащения содержания области;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детского творчества;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Приобщение к различным видам искусства.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857250"/>
          </a:xfrm>
        </p:spPr>
        <p:txBody>
          <a:bodyPr/>
          <a:lstStyle/>
          <a:p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образов детьми при использовании сочетания техник рисования;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Сформированность у детей образовательных навыков и умений в соответствии с возрастом;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воображения, самостоятельности;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 детей уверенности в себе.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Рисование пальчиками.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Содержимое 10" descr="DSC_05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214563"/>
            <a:ext cx="4138612" cy="3019425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51260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2-х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выразительности: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пятно, точка, короткая линия, цвет.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кисточки с краской, плотная бумага, тряпочки, небольшие листы.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опускает в гуашь пальчики и наносит точки, пятнышки на бумагу. На каждый пальчик набирается краска разного цвета. После работы пальчики вытираются салфеткой, за тем гуашь легко смывается.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214</TotalTime>
  <Words>835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радуга</vt:lpstr>
      <vt:lpstr>    Нетрадиционное рисование «Рисуем пальчиком, ладошкой,  а иногда и даже ножкой».   </vt:lpstr>
      <vt:lpstr>Презентация PowerPoint</vt:lpstr>
      <vt:lpstr> Рисование с использованием нетрадиционной техники – это</vt:lpstr>
      <vt:lpstr>Презентация PowerPoint</vt:lpstr>
      <vt:lpstr>Презентация PowerPoint</vt:lpstr>
      <vt:lpstr>Презентация PowerPoint</vt:lpstr>
      <vt:lpstr>Интеграция с другими образовательными областями:</vt:lpstr>
      <vt:lpstr>Ожидаемые результаты:</vt:lpstr>
      <vt:lpstr>Рисование пальчиками.</vt:lpstr>
      <vt:lpstr>Рисование ладошкой.</vt:lpstr>
      <vt:lpstr>Рисование стопой ноги:</vt:lpstr>
      <vt:lpstr>Рекомендации родителям:</vt:lpstr>
      <vt:lpstr>Рекомендации педагогам:</vt:lpstr>
      <vt:lpstr>    «Я могу рисовать как Рафаэль, но мне понадобиться вся жизнь, чтобы научиться рисовать так, как рисует ребенок.»                                                                                          Пабло Пикассо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2016-02-28T19:44:36Z</dcterms:modified>
</cp:coreProperties>
</file>