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6600"/>
    <a:srgbClr val="FF0000"/>
    <a:srgbClr val="660066"/>
    <a:srgbClr val="99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65" d="100"/>
          <a:sy n="65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B097-392F-4257-8A4B-D1A0C6B6B22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F3D2B-CE03-4D88-A42B-5082E45F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8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F3D2B-CE03-4D88-A42B-5082E45FAF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7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039540"/>
          </a:xfrm>
        </p:spPr>
        <p:txBody>
          <a:bodyPr>
            <a:noAutofit/>
          </a:bodyPr>
          <a:lstStyle/>
          <a:p>
            <a:r>
              <a:rPr lang="ru-RU" dirty="0" smtClean="0"/>
              <a:t>Викторина «Что? Где? Почему?»  для родителей и детей 6-7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Составила </a:t>
            </a:r>
          </a:p>
          <a:p>
            <a:r>
              <a:rPr lang="ru-RU" sz="2400" dirty="0" err="1" smtClean="0"/>
              <a:t>Бальгишиева</a:t>
            </a:r>
            <a:r>
              <a:rPr lang="ru-RU" sz="2400" dirty="0" smtClean="0"/>
              <a:t> </a:t>
            </a:r>
            <a:r>
              <a:rPr lang="ru-RU" sz="2400" dirty="0" err="1" smtClean="0"/>
              <a:t>Сыйлыхан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59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Подморозило вчера,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Налетела мошкара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И от этой мошкары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Стали белыми дворы. ( Снег)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2" y="2976540"/>
            <a:ext cx="5670376" cy="3543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00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Что такое лёд? (вода в твёрдом состоянии)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16479"/>
            <a:ext cx="3888432" cy="33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Зимой - звезда,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Весной - вода. (Снежинка)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5400600" cy="380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80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2677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993366"/>
                </a:solidFill>
              </a:rPr>
              <a:t>Вот и подходит к концу наш праздник. Сегодня мы увидели, что наши игроки много </a:t>
            </a:r>
            <a:r>
              <a:rPr lang="ru-RU" b="1" i="1" dirty="0" smtClean="0">
                <a:solidFill>
                  <a:srgbClr val="993366"/>
                </a:solidFill>
              </a:rPr>
              <a:t>знают и </a:t>
            </a:r>
            <a:r>
              <a:rPr lang="ru-RU" b="1" i="1" dirty="0">
                <a:solidFill>
                  <a:srgbClr val="993366"/>
                </a:solidFill>
              </a:rPr>
              <a:t>справились со всеми заданиями</a:t>
            </a:r>
            <a:r>
              <a:rPr lang="ru-RU" b="1" i="1" dirty="0" smtClean="0">
                <a:solidFill>
                  <a:srgbClr val="993366"/>
                </a:solidFill>
              </a:rPr>
              <a:t>.</a:t>
            </a:r>
            <a:br>
              <a:rPr lang="ru-RU" b="1" i="1" dirty="0" smtClean="0">
                <a:solidFill>
                  <a:srgbClr val="993366"/>
                </a:solidFill>
              </a:rPr>
            </a:br>
            <a:r>
              <a:rPr lang="ru-RU" b="1" i="1" dirty="0" smtClean="0">
                <a:solidFill>
                  <a:srgbClr val="993366"/>
                </a:solidFill>
              </a:rPr>
              <a:t>В заключении наши родители получили подарки от детей в виде сердечек </a:t>
            </a:r>
            <a:endParaRPr lang="ru-RU" b="1" i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3528392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«Умейте открыть перед ребенком в окружающем мире что – то одно, но открыть так, чтобы кусочек жизни заиграл всеми цветами радуги. Оставляйте всегда что – то недосказанное, чтобы ребенку захотелось еще и еще раз возвратиться к тому, что он узнал».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              В.А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. Сухомлинский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. 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06797"/>
            <a:ext cx="5472529" cy="365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1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Назовите газообразное состояние воды? (пар) 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298132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28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787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990000"/>
                </a:solidFill>
              </a:rPr>
              <a:t>Через нос проходит в грудь</a:t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>И обратный держит путь.</a:t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>Он невидимый, и всё же</a:t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>Без него мы жить не можем (воздух) ;</a:t>
            </a:r>
            <a:br>
              <a:rPr lang="ru-RU" dirty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5277039" cy="352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6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rgbClr val="990000"/>
                </a:solidFill>
              </a:rPr>
              <a:t>Что будет с булавкой, если к ней поднести магнит</a:t>
            </a:r>
            <a:r>
              <a:rPr lang="ru-RU" dirty="0" smtClean="0">
                <a:solidFill>
                  <a:srgbClr val="990000"/>
                </a:solidFill>
              </a:rPr>
              <a:t>? (</a:t>
            </a:r>
            <a:r>
              <a:rPr lang="ru-RU" dirty="0" err="1" smtClean="0">
                <a:solidFill>
                  <a:srgbClr val="990000"/>
                </a:solidFill>
              </a:rPr>
              <a:t>примагнититься</a:t>
            </a:r>
            <a:r>
              <a:rPr lang="ru-RU" dirty="0" smtClean="0">
                <a:solidFill>
                  <a:srgbClr val="990000"/>
                </a:solidFill>
              </a:rPr>
              <a:t>) 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8960"/>
            <a:ext cx="4485842" cy="31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186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660066"/>
                </a:solidFill>
              </a:rPr>
              <a:t> Какие из предметов: пластмассовые или металлические утонут, а какие останутся на воде? (металлические-утонут, а пластмассовые-останутся на воде) </a:t>
            </a:r>
            <a:r>
              <a:rPr lang="ru-RU" dirty="0"/>
              <a:t>;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24" y="3501008"/>
            <a:ext cx="4059593" cy="270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6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rgbClr val="006600"/>
                </a:solidFill>
              </a:rPr>
              <a:t>Что произойдёт с расчёской, если потереть ею о сухие волосы</a:t>
            </a:r>
            <a:r>
              <a:rPr lang="ru-RU" dirty="0" smtClean="0">
                <a:solidFill>
                  <a:srgbClr val="006600"/>
                </a:solidFill>
              </a:rPr>
              <a:t>?</a:t>
            </a:r>
            <a:r>
              <a:rPr lang="ru-RU" dirty="0"/>
              <a:t> </a:t>
            </a:r>
            <a:r>
              <a:rPr lang="ru-RU" dirty="0" smtClean="0">
                <a:solidFill>
                  <a:srgbClr val="006600"/>
                </a:solidFill>
              </a:rPr>
              <a:t>(наэлектризуется)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3744416" cy="282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9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Ах, какой переполох C неба сыплется горох! Ледяной, не простой, Не глотай его, постой.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076056" cy="360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8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84976" cy="144016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006600"/>
                </a:solidFill>
              </a:rPr>
              <a:t>Почему растения с крупными листьями нужно поливать чаще, чем с мелкими? (чем крупнее листья, тем больше они испаряют влаги и тем чаще их надо поливать</a:t>
            </a:r>
            <a:r>
              <a:rPr lang="ru-RU" sz="3600" dirty="0" smtClean="0">
                <a:solidFill>
                  <a:srgbClr val="006600"/>
                </a:solidFill>
              </a:rPr>
              <a:t>).</a:t>
            </a:r>
            <a:endParaRPr lang="ru-RU" sz="3600" dirty="0">
              <a:solidFill>
                <a:srgbClr val="0066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64904"/>
            <a:ext cx="3806703" cy="39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</TotalTime>
  <Words>203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Викторина «Что? Где? Почему?»  для родителей и детей 6-7 лет</vt:lpstr>
      <vt:lpstr>«Умейте открыть перед ребенком в окружающем мире что – то одно, но открыть так, чтобы кусочек жизни заиграл всеми цветами радуги. Оставляйте всегда что – то недосказанное, чтобы ребенку захотелось еще и еще раз возвратиться к тому, что он узнал».                В.А. Сухомлинский.  </vt:lpstr>
      <vt:lpstr>Назовите газообразное состояние воды? (пар) ;</vt:lpstr>
      <vt:lpstr>Через нос проходит в грудь И обратный держит путь. Он невидимый, и всё же Без него мы жить не можем (воздух) ; </vt:lpstr>
      <vt:lpstr>Что будет с булавкой, если к ней поднести магнит? (примагнититься) </vt:lpstr>
      <vt:lpstr> Какие из предметов: пластмассовые или металлические утонут, а какие останутся на воде? (металлические-утонут, а пластмассовые-останутся на воде) ;</vt:lpstr>
      <vt:lpstr>Что произойдёт с расчёской, если потереть ею о сухие волосы? (наэлектризуется)</vt:lpstr>
      <vt:lpstr>Ах, какой переполох C неба сыплется горох! Ледяной, не простой, Не глотай его, постой.</vt:lpstr>
      <vt:lpstr>Почему растения с крупными листьями нужно поливать чаще, чем с мелкими? (чем крупнее листья, тем больше они испаряют влаги и тем чаще их надо поливать).</vt:lpstr>
      <vt:lpstr>Подморозило вчера,  Налетела мошкара  И от этой мошкары  Стали белыми дворы. ( Снег)</vt:lpstr>
      <vt:lpstr>Что такое лёд? (вода в твёрдом состоянии) </vt:lpstr>
      <vt:lpstr> Зимой - звезда,  Весной - вода. (Снежинка)</vt:lpstr>
      <vt:lpstr>Вот и подходит к концу наш праздник. Сегодня мы увидели, что наши игроки много знают и справились со всеми заданиями. В заключении наши родители получили подарки от детей в виде сердечек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2016-02-07T06:28:32Z</dcterms:created>
  <dcterms:modified xsi:type="dcterms:W3CDTF">2016-02-07T07:59:56Z</dcterms:modified>
</cp:coreProperties>
</file>