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57" r:id="rId5"/>
    <p:sldId id="258" r:id="rId6"/>
    <p:sldId id="259" r:id="rId7"/>
    <p:sldId id="260" r:id="rId8"/>
    <p:sldId id="281" r:id="rId9"/>
    <p:sldId id="282" r:id="rId10"/>
    <p:sldId id="261" r:id="rId11"/>
    <p:sldId id="264" r:id="rId12"/>
    <p:sldId id="262" r:id="rId13"/>
    <p:sldId id="263" r:id="rId14"/>
    <p:sldId id="274" r:id="rId15"/>
    <p:sldId id="265" r:id="rId16"/>
    <p:sldId id="266" r:id="rId17"/>
    <p:sldId id="268" r:id="rId18"/>
    <p:sldId id="267" r:id="rId19"/>
    <p:sldId id="270" r:id="rId20"/>
    <p:sldId id="271" r:id="rId21"/>
    <p:sldId id="275" r:id="rId22"/>
    <p:sldId id="276" r:id="rId23"/>
    <p:sldId id="272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B364A-FDBE-40F5-9522-794A149D1C05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6E35-408D-417F-9253-DF530B46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  <p:pic>
        <p:nvPicPr>
          <p:cNvPr id="1026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4860032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Осень, осень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гости просим!!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20150921_150253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860032" y="1196752"/>
            <a:ext cx="360184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558924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Шишвалеева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Зимфира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Ахмадулловна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«Детский сад № 18 г. Челябинска»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Погулять сходили в лес…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527_15122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971600" y="1412776"/>
            <a:ext cx="339643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527_15051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860032" y="1340768"/>
            <a:ext cx="339659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50928_091238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404664"/>
            <a:ext cx="367470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28_09104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355976" y="3068960"/>
            <a:ext cx="4546848" cy="340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Встретили там лисичку – сестричку,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18_09423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268760"/>
            <a:ext cx="4038600" cy="30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18_094304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499992" y="3429000"/>
            <a:ext cx="4038600" cy="30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50918_09445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259632" y="548680"/>
            <a:ext cx="318834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18_094625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499992" y="3212976"/>
            <a:ext cx="4038600" cy="30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деда </a:t>
            </a:r>
            <a:r>
              <a:rPr lang="ru-RU" b="1" dirty="0" err="1" smtClean="0">
                <a:solidFill>
                  <a:srgbClr val="C00000"/>
                </a:solidFill>
              </a:rPr>
              <a:t>Лесовичка</a:t>
            </a:r>
            <a:r>
              <a:rPr lang="ru-RU" b="1" dirty="0" smtClean="0">
                <a:solidFill>
                  <a:srgbClr val="C00000"/>
                </a:solidFill>
              </a:rPr>
              <a:t>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0150527_15264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148064" y="1988840"/>
            <a:ext cx="339659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20150527_15361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1043608" y="1268760"/>
            <a:ext cx="4038600" cy="303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 прогулки сделали поделки…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28_09424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619672" y="1628800"/>
            <a:ext cx="339659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28_093437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148064" y="1628800"/>
            <a:ext cx="339659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Слепили…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«Лисичка – рыжая сестричка»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Чипышев</a:t>
            </a:r>
            <a:r>
              <a:rPr lang="ru-RU" dirty="0" smtClean="0">
                <a:solidFill>
                  <a:srgbClr val="C00000"/>
                </a:solidFill>
              </a:rPr>
              <a:t> Никита,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28_09540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196752"/>
            <a:ext cx="4072953" cy="420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16016" y="5949280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«Зайка – </a:t>
            </a:r>
            <a:r>
              <a:rPr lang="ru-RU" dirty="0" err="1" smtClean="0">
                <a:solidFill>
                  <a:srgbClr val="C00000"/>
                </a:solidFill>
              </a:rPr>
              <a:t>попрыгайка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Любинский</a:t>
            </a:r>
            <a:r>
              <a:rPr lang="ru-RU" dirty="0" smtClean="0">
                <a:solidFill>
                  <a:srgbClr val="C00000"/>
                </a:solidFill>
              </a:rPr>
              <a:t> Арсений,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0150928_095423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1700808"/>
            <a:ext cx="3975714" cy="423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971600" y="4653136"/>
            <a:ext cx="3240360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«Медведь»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Крутяков</a:t>
            </a:r>
            <a:r>
              <a:rPr lang="ru-RU" dirty="0" smtClean="0">
                <a:solidFill>
                  <a:srgbClr val="C00000"/>
                </a:solidFill>
              </a:rPr>
              <a:t> Арсений, 4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20150928_10005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332656"/>
            <a:ext cx="409308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5364088" y="5877272"/>
            <a:ext cx="3168352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«Зайчишка – трусишка»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Султанов Артем,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0150928_095659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32040" y="1035355"/>
            <a:ext cx="3691358" cy="483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4509120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«Волчок - серый бочок»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Исмагилов  Арсений,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28_09542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7544" y="260648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932040" y="5877272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«Дикий кот»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Огакова</a:t>
            </a:r>
            <a:r>
              <a:rPr lang="ru-RU" dirty="0" smtClean="0">
                <a:solidFill>
                  <a:srgbClr val="C00000"/>
                </a:solidFill>
              </a:rPr>
              <a:t> Ксюша, 4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0150928_095538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4048" y="2060848"/>
            <a:ext cx="398813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Нарисовали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03_095231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148064" y="1916832"/>
            <a:ext cx="3384376" cy="450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03_095307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899592" y="1268760"/>
            <a:ext cx="4273966" cy="320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Осень начинается 1 Сентября…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02_09254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27584" y="1268760"/>
            <a:ext cx="3645157" cy="485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02_09260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860032" y="1244818"/>
            <a:ext cx="3649781" cy="4863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Сотворили…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40401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«Я на солнышке лежу…»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Алексеенко</a:t>
            </a:r>
            <a:r>
              <a:rPr lang="ru-RU" dirty="0" smtClean="0">
                <a:solidFill>
                  <a:srgbClr val="C00000"/>
                </a:solidFill>
              </a:rPr>
              <a:t> Илья, 4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20150928_15012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11560" y="1340768"/>
            <a:ext cx="432250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60032" y="5733256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«Еж - </a:t>
            </a:r>
            <a:r>
              <a:rPr lang="ru-RU" dirty="0" err="1" smtClean="0">
                <a:solidFill>
                  <a:srgbClr val="C00000"/>
                </a:solidFill>
              </a:rPr>
              <a:t>Ежович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Севальнев</a:t>
            </a:r>
            <a:r>
              <a:rPr lang="ru-RU" dirty="0" smtClean="0">
                <a:solidFill>
                  <a:srgbClr val="C00000"/>
                </a:solidFill>
              </a:rPr>
              <a:t> Иван,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28_150406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292080" y="1268760"/>
            <a:ext cx="329642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005064"/>
            <a:ext cx="4680520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«Осенняя пора, очей очарованье!»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Челпанова Полина,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28_15223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7544" y="332656"/>
            <a:ext cx="461067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661248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«Осенний дворик»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Чипышев</a:t>
            </a:r>
            <a:r>
              <a:rPr lang="ru-RU" dirty="0" smtClean="0">
                <a:solidFill>
                  <a:srgbClr val="C00000"/>
                </a:solidFill>
              </a:rPr>
              <a:t> Никита,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0150928_152627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572000" y="2492896"/>
            <a:ext cx="413039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096" y="5877272"/>
            <a:ext cx="2592288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«Букет для Осени»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Верзаков</a:t>
            </a:r>
            <a:r>
              <a:rPr lang="ru-RU" dirty="0" smtClean="0">
                <a:solidFill>
                  <a:srgbClr val="C00000"/>
                </a:solidFill>
              </a:rPr>
              <a:t> Стас,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28_15102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908720"/>
            <a:ext cx="3744416" cy="498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6" y="3861048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«Летучий голландец»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Большаков Андрей,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20150928_152138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539552" y="332656"/>
            <a:ext cx="4689847" cy="351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4725144"/>
            <a:ext cx="3168352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«Веселый человечек»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Любинский</a:t>
            </a:r>
            <a:r>
              <a:rPr lang="ru-RU" dirty="0" smtClean="0">
                <a:solidFill>
                  <a:srgbClr val="C00000"/>
                </a:solidFill>
              </a:rPr>
              <a:t> Арсений, 5 лет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20150928_15134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79512" y="168287"/>
            <a:ext cx="4055685" cy="462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5661248"/>
            <a:ext cx="3024336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«Осень»</a:t>
            </a:r>
          </a:p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Дундукова</a:t>
            </a:r>
            <a:r>
              <a:rPr lang="ru-RU" dirty="0" smtClean="0">
                <a:solidFill>
                  <a:srgbClr val="C00000"/>
                </a:solidFill>
              </a:rPr>
              <a:t> Алиса, 4 года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Содержимое 9" descr="20150928_151452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tretch>
            <a:fillRect/>
          </a:stretch>
        </p:blipFill>
        <p:spPr>
          <a:xfrm>
            <a:off x="4228543" y="2276872"/>
            <a:ext cx="491545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20150902_09290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32040" y="1484784"/>
            <a:ext cx="3779262" cy="503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150902_092837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539552" y="260648"/>
            <a:ext cx="499489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Наш огород плоды принес…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817_07535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267744" y="2204864"/>
            <a:ext cx="3180436" cy="423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814_115621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436096" y="1268760"/>
            <a:ext cx="3180409" cy="423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0820_155854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99592" y="332656"/>
            <a:ext cx="3180571" cy="4238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20150820_15583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139952" y="3068960"/>
            <a:ext cx="432250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Сами приготовили салат…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20150916_09561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827584" y="1484784"/>
            <a:ext cx="4038600" cy="30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16_095620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004048" y="1556792"/>
            <a:ext cx="339659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0150916_10065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539552" y="404664"/>
            <a:ext cx="432250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0150916_100925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860032" y="1700808"/>
            <a:ext cx="3480009" cy="46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прогулку куклу Катю собирали…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20151015_10450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9992" y="3501008"/>
            <a:ext cx="4038600" cy="302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20151015_104100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619672" y="1340768"/>
            <a:ext cx="339659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:\ЗИМФИРА\с диска D\работа\ДЛЯ НОВОЙ АТТЕСТАЦИИ\Акакдемия детства\4 осень - рыжая подружка\фото конкурс поделок\287699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51015_10492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39888" y="476672"/>
            <a:ext cx="614756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205</Words>
  <Application>Microsoft Office PowerPoint</Application>
  <PresentationFormat>Экран (4:3)</PresentationFormat>
  <Paragraphs>44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Осень, осень в гости просим!!!</vt:lpstr>
      <vt:lpstr>Осень начинается 1 Сентября…</vt:lpstr>
      <vt:lpstr>Слайд 3</vt:lpstr>
      <vt:lpstr>Наш огород плоды принес…</vt:lpstr>
      <vt:lpstr>Слайд 5</vt:lpstr>
      <vt:lpstr>Сами приготовили салат…</vt:lpstr>
      <vt:lpstr>Слайд 7</vt:lpstr>
      <vt:lpstr>На прогулку куклу Катю собирали…</vt:lpstr>
      <vt:lpstr>Слайд 9</vt:lpstr>
      <vt:lpstr>Погулять сходили в лес…</vt:lpstr>
      <vt:lpstr>Слайд 11</vt:lpstr>
      <vt:lpstr>Встретили там лисичку – сестричку,</vt:lpstr>
      <vt:lpstr>Слайд 13</vt:lpstr>
      <vt:lpstr>деда Лесовичка…</vt:lpstr>
      <vt:lpstr>После прогулки сделали поделки…</vt:lpstr>
      <vt:lpstr>Слепили…</vt:lpstr>
      <vt:lpstr>Слайд 17</vt:lpstr>
      <vt:lpstr>Слайд 18</vt:lpstr>
      <vt:lpstr>Нарисовали</vt:lpstr>
      <vt:lpstr>Сотворили…</vt:lpstr>
      <vt:lpstr>Слайд 21</vt:lpstr>
      <vt:lpstr>Слайд 22</vt:lpstr>
      <vt:lpstr>Слайд 23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ЗИМФИРА</dc:creator>
  <cp:lastModifiedBy>Земфира</cp:lastModifiedBy>
  <cp:revision>42</cp:revision>
  <dcterms:created xsi:type="dcterms:W3CDTF">2015-12-02T18:44:17Z</dcterms:created>
  <dcterms:modified xsi:type="dcterms:W3CDTF">2016-02-28T08:54:40Z</dcterms:modified>
</cp:coreProperties>
</file>