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8" y="-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5C4C-A446-4E34-9F66-5F89412A0EB3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21DE-0F14-4B5D-B21E-887689231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2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5C4C-A446-4E34-9F66-5F89412A0EB3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21DE-0F14-4B5D-B21E-887689231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2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5C4C-A446-4E34-9F66-5F89412A0EB3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21DE-0F14-4B5D-B21E-887689231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6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5C4C-A446-4E34-9F66-5F89412A0EB3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21DE-0F14-4B5D-B21E-887689231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5C4C-A446-4E34-9F66-5F89412A0EB3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21DE-0F14-4B5D-B21E-887689231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5C4C-A446-4E34-9F66-5F89412A0EB3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21DE-0F14-4B5D-B21E-887689231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3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5C4C-A446-4E34-9F66-5F89412A0EB3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21DE-0F14-4B5D-B21E-887689231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1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5C4C-A446-4E34-9F66-5F89412A0EB3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21DE-0F14-4B5D-B21E-887689231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4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5C4C-A446-4E34-9F66-5F89412A0EB3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21DE-0F14-4B5D-B21E-887689231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3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5C4C-A446-4E34-9F66-5F89412A0EB3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21DE-0F14-4B5D-B21E-887689231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0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5C4C-A446-4E34-9F66-5F89412A0EB3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21DE-0F14-4B5D-B21E-887689231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3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B5C4C-A446-4E34-9F66-5F89412A0EB3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C21DE-0F14-4B5D-B21E-887689231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9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4" y="0"/>
            <a:ext cx="6498084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1338"/>
            <a:ext cx="5801784" cy="47457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4" y="4351338"/>
            <a:ext cx="6491844" cy="474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45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2016-02-28T09:48:12Z</dcterms:created>
  <dcterms:modified xsi:type="dcterms:W3CDTF">2016-02-28T10:11:31Z</dcterms:modified>
</cp:coreProperties>
</file>