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A1AB-FB7E-4A99-A080-D633F932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7C430B-2FE4-4059-895D-565DC68D005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5F8074-FCB6-427D-965F-AB0383153B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Здравствуйте, ребята! Вы меня узнали? Ребята вы помните , что произошло в моём мультфильме с нашей планетой Земля? Посмотрите….</a:t>
            </a:r>
            <a:endParaRPr lang="ru-RU" sz="2800" dirty="0"/>
          </a:p>
        </p:txBody>
      </p:sp>
      <p:pic>
        <p:nvPicPr>
          <p:cNvPr id="5" name="Содержимое 3" descr="http://i.obozrevatel.com/6/250993/gallery/img47fa1ae93f8a3_1207573225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7584" y="1676400"/>
            <a:ext cx="31066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А так мы загрязняем реки</a:t>
            </a:r>
            <a:endParaRPr lang="ru-RU" sz="5400" dirty="0"/>
          </a:p>
        </p:txBody>
      </p:sp>
      <p:pic>
        <p:nvPicPr>
          <p:cNvPr id="4" name="Содержимое 3" descr="C:\Documents and Settings\ecologiya\Рабочий стол\Детские сады\235812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Горящие свалки опасны для природы и человека.</a:t>
            </a:r>
            <a:endParaRPr lang="ru-RU" sz="2800" dirty="0"/>
          </a:p>
        </p:txBody>
      </p:sp>
      <p:pic>
        <p:nvPicPr>
          <p:cNvPr id="34820" name="Picture 4" descr="http://www.orinfo.ru/images/news/10022752/23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357430"/>
            <a:ext cx="671517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1625" y="228600"/>
            <a:ext cx="8510588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Твёрдые бытовые отходы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44" name="Picture 10" descr="dezurstv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3429000"/>
            <a:ext cx="3170238" cy="3200400"/>
          </a:xfrm>
          <a:noFill/>
        </p:spPr>
      </p:pic>
      <p:pic>
        <p:nvPicPr>
          <p:cNvPr id="10245" name="Picture 11" descr="IMG_75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743200" y="1295400"/>
            <a:ext cx="3657600" cy="2433638"/>
          </a:xfrm>
          <a:noFill/>
        </p:spPr>
      </p:pic>
      <p:pic>
        <p:nvPicPr>
          <p:cNvPr id="10246" name="Picture 12" descr="svalk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095642" y="4071942"/>
            <a:ext cx="3324830" cy="2492377"/>
          </a:xfrm>
          <a:noFill/>
        </p:spPr>
      </p:pic>
      <p:sp>
        <p:nvSpPr>
          <p:cNvPr id="10247" name="AutoShape 14"/>
          <p:cNvSpPr>
            <a:spLocks noChangeArrowheads="1"/>
          </p:cNvSpPr>
          <p:nvPr/>
        </p:nvSpPr>
        <p:spPr bwMode="auto">
          <a:xfrm>
            <a:off x="1143000" y="1752600"/>
            <a:ext cx="1271588" cy="1400175"/>
          </a:xfrm>
          <a:custGeom>
            <a:avLst/>
            <a:gdLst>
              <a:gd name="T0" fmla="*/ 890465 w 21600"/>
              <a:gd name="T1" fmla="*/ 0 h 21600"/>
              <a:gd name="T2" fmla="*/ 890465 w 21600"/>
              <a:gd name="T3" fmla="*/ 788117 h 21600"/>
              <a:gd name="T4" fmla="*/ 190562 w 21600"/>
              <a:gd name="T5" fmla="*/ 1400175 h 21600"/>
              <a:gd name="T6" fmla="*/ 1271588 w 21600"/>
              <a:gd name="T7" fmla="*/ 39405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15"/>
          <p:cNvSpPr>
            <a:spLocks noChangeArrowheads="1"/>
          </p:cNvSpPr>
          <p:nvPr/>
        </p:nvSpPr>
        <p:spPr bwMode="auto">
          <a:xfrm rot="5400000">
            <a:off x="6946900" y="1816100"/>
            <a:ext cx="1203325" cy="1381125"/>
          </a:xfrm>
          <a:custGeom>
            <a:avLst/>
            <a:gdLst>
              <a:gd name="T0" fmla="*/ 842662 w 21600"/>
              <a:gd name="T1" fmla="*/ 0 h 21600"/>
              <a:gd name="T2" fmla="*/ 842662 w 21600"/>
              <a:gd name="T3" fmla="*/ 777394 h 21600"/>
              <a:gd name="T4" fmla="*/ 180332 w 21600"/>
              <a:gd name="T5" fmla="*/ 1381125 h 21600"/>
              <a:gd name="T6" fmla="*/ 1203325 w 21600"/>
              <a:gd name="T7" fmla="*/ 38869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16"/>
          <p:cNvSpPr>
            <a:spLocks noChangeArrowheads="1"/>
          </p:cNvSpPr>
          <p:nvPr/>
        </p:nvSpPr>
        <p:spPr bwMode="auto">
          <a:xfrm>
            <a:off x="1066800" y="5943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сначала попадают в мусорное ведро</a:t>
            </a:r>
            <a:r>
              <a:rPr lang="ru-RU" dirty="0"/>
              <a:t> </a:t>
            </a:r>
          </a:p>
        </p:txBody>
      </p:sp>
      <p:sp>
        <p:nvSpPr>
          <p:cNvPr id="10250" name="Rectangle 17"/>
          <p:cNvSpPr>
            <a:spLocks noChangeArrowheads="1"/>
          </p:cNvSpPr>
          <p:nvPr/>
        </p:nvSpPr>
        <p:spPr bwMode="auto">
          <a:xfrm>
            <a:off x="2743200" y="2743200"/>
            <a:ext cx="160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затем – в мусорный контейнер</a:t>
            </a:r>
            <a:r>
              <a:rPr lang="ru-RU" dirty="0"/>
              <a:t> </a:t>
            </a:r>
          </a:p>
        </p:txBody>
      </p:sp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6553200" y="30480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 потом контейнеры с мусором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вывозят на свалку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Rectangle 10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Специальные контейнеры для раздельного сбора мусора</a:t>
            </a:r>
          </a:p>
        </p:txBody>
      </p:sp>
      <p:pic>
        <p:nvPicPr>
          <p:cNvPr id="22531" name="Picture 6" descr="11_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676400"/>
            <a:ext cx="3057525" cy="2295525"/>
          </a:xfrm>
          <a:noFill/>
        </p:spPr>
      </p:pic>
      <p:pic>
        <p:nvPicPr>
          <p:cNvPr id="22532" name="Picture 9" descr="11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1400175"/>
            <a:ext cx="3429000" cy="2571750"/>
          </a:xfrm>
          <a:noFill/>
        </p:spPr>
      </p:pic>
      <p:pic>
        <p:nvPicPr>
          <p:cNvPr id="22533" name="Picture 13" descr="article_image-image-artic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212497" y="3963988"/>
            <a:ext cx="2372430" cy="2135187"/>
          </a:xfrm>
          <a:noFill/>
        </p:spPr>
      </p:pic>
      <p:pic>
        <p:nvPicPr>
          <p:cNvPr id="22534" name="Picture 14" descr="images_687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321829" y="3963988"/>
            <a:ext cx="2846916" cy="2135187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мусорное ведро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5084763"/>
            <a:ext cx="2160588" cy="1647825"/>
          </a:xfrm>
          <a:prstGeom prst="rect">
            <a:avLst/>
          </a:prstGeom>
          <a:noFill/>
        </p:spPr>
      </p:pic>
      <p:pic>
        <p:nvPicPr>
          <p:cNvPr id="16395" name="Picture 11" descr="мусорное ведр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5057775"/>
            <a:ext cx="1912937" cy="1800225"/>
          </a:xfrm>
          <a:prstGeom prst="rect">
            <a:avLst/>
          </a:prstGeom>
          <a:noFill/>
        </p:spPr>
      </p:pic>
      <p:pic>
        <p:nvPicPr>
          <p:cNvPr id="16396" name="Picture 12" descr="мусорный контейне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5000636"/>
            <a:ext cx="1381125" cy="1657350"/>
          </a:xfrm>
          <a:prstGeom prst="rect">
            <a:avLst/>
          </a:prstGeom>
          <a:noFill/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411413" y="4508500"/>
            <a:ext cx="203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Пищевые отходы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716463" y="4076700"/>
            <a:ext cx="23764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Бытовые отходы :</a:t>
            </a:r>
          </a:p>
          <a:p>
            <a:r>
              <a:rPr lang="ru-RU"/>
              <a:t>стекло, пластмасса,</a:t>
            </a:r>
          </a:p>
          <a:p>
            <a:r>
              <a:rPr lang="ru-RU"/>
              <a:t>металл, бумага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019925" y="4365625"/>
            <a:ext cx="173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Строительный</a:t>
            </a:r>
          </a:p>
          <a:p>
            <a:pPr algn="ctr"/>
            <a:r>
              <a:rPr lang="ru-RU"/>
              <a:t>мусор</a:t>
            </a:r>
          </a:p>
        </p:txBody>
      </p:sp>
      <p:sp>
        <p:nvSpPr>
          <p:cNvPr id="16400" name="laptop"/>
          <p:cNvSpPr>
            <a:spLocks noEditPoints="1" noChangeArrowheads="1"/>
          </p:cNvSpPr>
          <p:nvPr/>
        </p:nvSpPr>
        <p:spPr bwMode="auto">
          <a:xfrm>
            <a:off x="1403350" y="188913"/>
            <a:ext cx="7127875" cy="388778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9EEB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Каждый человек нашей планеты за год выбрасывает около тонны мусора – полный кузов грузовика. Представляете, сколько мусора скапливается на земле? Давайте  разберемся, что же люди выбрасывают и каким бывает мусор?</a:t>
            </a:r>
          </a:p>
        </p:txBody>
      </p:sp>
      <p:pic>
        <p:nvPicPr>
          <p:cNvPr id="8194" name="Picture 2" descr="http://img-fotki.yandex.ru/get/5907/cadi-1986.51b/0_80315_3707d866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929066"/>
            <a:ext cx="2428892" cy="21240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Мусороперерабатывающий завод</a:t>
            </a:r>
            <a:endParaRPr lang="ru-RU" sz="4400" dirty="0"/>
          </a:p>
        </p:txBody>
      </p:sp>
      <p:pic>
        <p:nvPicPr>
          <p:cNvPr id="4" name="Содержимое 3" descr="http://www.business-gazeta.ru/images/article/11727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928802"/>
            <a:ext cx="76438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st.by/files/musoro_zavod_baranovici_4_intex-press_by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85852" y="1928802"/>
            <a:ext cx="65841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Сортировка мусора</a:t>
            </a:r>
            <a:endParaRPr lang="ru-RU" sz="5400" dirty="0"/>
          </a:p>
        </p:txBody>
      </p:sp>
      <p:pic>
        <p:nvPicPr>
          <p:cNvPr id="4" name="Содержимое 3" descr="http://www.locman.kz/img_news/2013/01/13585102832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14500" y="2224881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ltaynews.kz/uploads/posts/2012-04/1334744390_musor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357430"/>
            <a:ext cx="7286676" cy="35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Горы мусора на заводе</a:t>
            </a:r>
            <a:endParaRPr lang="ru-RU" sz="4800" dirty="0"/>
          </a:p>
        </p:txBody>
      </p:sp>
      <p:pic>
        <p:nvPicPr>
          <p:cNvPr id="4" name="Содержимое 3" descr="http://www.ural56.ru/photos/2013/February2013/144953a8ea277b574aa61754494ccc4b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143117"/>
            <a:ext cx="692948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hdclub.ua/files/film_release_screenshot/big/bigi4e0a15e26d8d6.pn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Я верю , что вы будете разумными жителями планеты Земля.</a:t>
            </a:r>
            <a:endParaRPr lang="ru-RU" sz="4000" dirty="0"/>
          </a:p>
        </p:txBody>
      </p:sp>
      <p:pic>
        <p:nvPicPr>
          <p:cNvPr id="4" name="Содержимое 3" descr="http://www.anywalls.com/pic/201210/640x480/anywalls.com-1528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571604" y="1785926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401080" cy="64294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Пусть на нашей планете всегда будет пахнуть цветами .</a:t>
            </a:r>
            <a:endParaRPr lang="ru-RU" sz="2800" dirty="0"/>
          </a:p>
        </p:txBody>
      </p:sp>
      <p:pic>
        <p:nvPicPr>
          <p:cNvPr id="4" name="Содержимое 3" descr="http://img15.nnm.ru/e/a/7/7/b/7f5ad327511130ffee95b67100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Это  фото из мультфильма . А сейчас вы увидите настоящие фотографии , погибших в мусоре городов..Я хочу , чтобы вы берегли нашу планету Земля и не превратили её в свалку  </a:t>
            </a:r>
            <a:endParaRPr lang="ru-RU" sz="1800" dirty="0"/>
          </a:p>
        </p:txBody>
      </p:sp>
      <p:pic>
        <p:nvPicPr>
          <p:cNvPr id="4" name="Содержимое 3" descr="http://obwall.ru/files/multfilmy/640/13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785926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Мусорный город в Египте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Documents and Settings\ecologiya\Рабочий стол\Детские сады\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2071678"/>
            <a:ext cx="5867400" cy="391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ecologiya\Рабочий стол\Детские сады\4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75212" y="1935163"/>
            <a:ext cx="65935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ecologiya\Рабочий стол\Детские сады\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68122" y="1935163"/>
            <a:ext cx="660775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А это свалки в нашем городе.</a:t>
            </a:r>
            <a:endParaRPr lang="ru-RU" sz="5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400441" y="1935163"/>
            <a:ext cx="634311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97000" y="2282031"/>
            <a:ext cx="6350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Documents and Settings\ecologiya\Рабочий стол\Детские сады\1284057765_20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14414" y="2357430"/>
            <a:ext cx="6000792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184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Это  фото из мультфильма . А сейчас вы увидите настоящие фотографии , погибших в мусоре городов..Я хочу , чтобы вы берегли нашу планету Земля и не превратили её в свалку  </vt:lpstr>
      <vt:lpstr>Мусорный город в Египте</vt:lpstr>
      <vt:lpstr>Слайд 5</vt:lpstr>
      <vt:lpstr>Слайд 6</vt:lpstr>
      <vt:lpstr>А это свалки в нашем городе.</vt:lpstr>
      <vt:lpstr>Слайд 8</vt:lpstr>
      <vt:lpstr>Слайд 9</vt:lpstr>
      <vt:lpstr>А так мы загрязняем реки</vt:lpstr>
      <vt:lpstr>Горящие свалки опасны для природы и человека.</vt:lpstr>
      <vt:lpstr>Твёрдые бытовые отходы </vt:lpstr>
      <vt:lpstr>Специальные контейнеры для раздельного сбора мусора</vt:lpstr>
      <vt:lpstr>Слайд 14</vt:lpstr>
      <vt:lpstr>Мусороперерабатывающий завод</vt:lpstr>
      <vt:lpstr>Слайд 16</vt:lpstr>
      <vt:lpstr>Сортировка мусора</vt:lpstr>
      <vt:lpstr>Слайд 18</vt:lpstr>
      <vt:lpstr>Горы мусора на заводе</vt:lpstr>
      <vt:lpstr>Я верю , что вы будете разумными жителями планеты Земля.</vt:lpstr>
      <vt:lpstr>Пусть на нашей планете всегда будет пахнуть цветами 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7</cp:revision>
  <dcterms:created xsi:type="dcterms:W3CDTF">2013-10-08T15:33:40Z</dcterms:created>
  <dcterms:modified xsi:type="dcterms:W3CDTF">2016-02-28T10:00:05Z</dcterms:modified>
</cp:coreProperties>
</file>