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6FB48-BF97-45F9-BA0C-C0256B07E50C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44D980-85F5-4DA6-A5D9-7E46BC7DBE73}">
      <dgm:prSet phldrT="[Текст]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Мелкая моторика рук</a:t>
          </a:r>
          <a:endParaRPr lang="ru-RU" b="0" cap="none" spc="0" dirty="0">
            <a:ln w="18415" cmpd="sng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rgbClr val="FFC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B502FFF9-9FC0-48B1-893D-9261497C6E73}" type="parTrans" cxnId="{448D0709-749C-4A72-AC8E-35098BD7CD04}">
      <dgm:prSet/>
      <dgm:spPr/>
      <dgm:t>
        <a:bodyPr/>
        <a:lstStyle/>
        <a:p>
          <a:endParaRPr lang="ru-RU"/>
        </a:p>
      </dgm:t>
    </dgm:pt>
    <dgm:pt modelId="{48A42A6A-07DD-4036-94D5-C1E524A609EA}" type="sibTrans" cxnId="{448D0709-749C-4A72-AC8E-35098BD7CD04}">
      <dgm:prSet/>
      <dgm:spPr/>
      <dgm:t>
        <a:bodyPr/>
        <a:lstStyle/>
        <a:p>
          <a:endParaRPr lang="ru-RU"/>
        </a:p>
      </dgm:t>
    </dgm:pt>
    <dgm:pt modelId="{08507F1F-97B7-4C60-B6FB-8D91E166266E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 Игры с мелкими предметами</a:t>
          </a:r>
          <a:endParaRPr lang="ru-RU" sz="18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30558917-FC3F-4E4A-A5BA-AAB35E4C59CD}" type="parTrans" cxnId="{E0840806-AF48-4B89-BD8B-BA7A5D32CF9C}">
      <dgm:prSet/>
      <dgm:spPr/>
      <dgm:t>
        <a:bodyPr/>
        <a:lstStyle/>
        <a:p>
          <a:endParaRPr lang="ru-RU" dirty="0"/>
        </a:p>
      </dgm:t>
    </dgm:pt>
    <dgm:pt modelId="{3FE94FF0-33EA-4309-B5CE-B288AD6EB022}" type="sibTrans" cxnId="{E0840806-AF48-4B89-BD8B-BA7A5D32CF9C}">
      <dgm:prSet/>
      <dgm:spPr/>
      <dgm:t>
        <a:bodyPr/>
        <a:lstStyle/>
        <a:p>
          <a:endParaRPr lang="ru-RU"/>
        </a:p>
      </dgm:t>
    </dgm:pt>
    <dgm:pt modelId="{3D24277F-81D3-4417-9E31-5510CD18A8DC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Шнуровки</a:t>
          </a:r>
          <a:r>
            <a:rPr lang="ru-RU" sz="1800" b="1" dirty="0" smtClean="0">
              <a:solidFill>
                <a:schemeClr val="tx2">
                  <a:lumMod val="25000"/>
                </a:schemeClr>
              </a:solidFill>
            </a:rPr>
            <a:t> </a:t>
          </a:r>
          <a:endParaRPr lang="ru-RU" sz="18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0E77011B-AD8E-4408-BE71-0BDA0A6C8A31}" type="parTrans" cxnId="{9B56BEFA-A4D4-4385-B250-948AE7AD6BE5}">
      <dgm:prSet/>
      <dgm:spPr/>
      <dgm:t>
        <a:bodyPr/>
        <a:lstStyle/>
        <a:p>
          <a:endParaRPr lang="ru-RU" dirty="0"/>
        </a:p>
      </dgm:t>
    </dgm:pt>
    <dgm:pt modelId="{3DDE863B-E3F3-4189-95BC-4E2C2EE15E77}" type="sibTrans" cxnId="{9B56BEFA-A4D4-4385-B250-948AE7AD6BE5}">
      <dgm:prSet/>
      <dgm:spPr/>
      <dgm:t>
        <a:bodyPr/>
        <a:lstStyle/>
        <a:p>
          <a:endParaRPr lang="ru-RU"/>
        </a:p>
      </dgm:t>
    </dgm:pt>
    <dgm:pt modelId="{3E4B0096-29BF-4A6B-95B1-B562D6C4827E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Лепка</a:t>
          </a:r>
          <a:r>
            <a:rPr lang="ru-RU" sz="4300" b="1" dirty="0" smtClean="0"/>
            <a:t> </a:t>
          </a:r>
          <a:endParaRPr lang="ru-RU" sz="4300" b="1" dirty="0"/>
        </a:p>
      </dgm:t>
    </dgm:pt>
    <dgm:pt modelId="{CFCF5209-7D11-4BA8-BF9B-FBB76BB34B3E}" type="parTrans" cxnId="{3FF09B94-E147-49DA-8530-325CF6159BF2}">
      <dgm:prSet/>
      <dgm:spPr/>
      <dgm:t>
        <a:bodyPr/>
        <a:lstStyle/>
        <a:p>
          <a:endParaRPr lang="ru-RU" dirty="0"/>
        </a:p>
      </dgm:t>
    </dgm:pt>
    <dgm:pt modelId="{27333814-17A1-4BA2-856A-163E77FCEAAC}" type="sibTrans" cxnId="{3FF09B94-E147-49DA-8530-325CF6159BF2}">
      <dgm:prSet/>
      <dgm:spPr/>
      <dgm:t>
        <a:bodyPr/>
        <a:lstStyle/>
        <a:p>
          <a:endParaRPr lang="ru-RU"/>
        </a:p>
      </dgm:t>
    </dgm:pt>
    <dgm:pt modelId="{04B89B52-D5C3-437A-A22B-EC50CEC60A85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Аппликация </a:t>
          </a:r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 </a:t>
          </a:r>
          <a:endParaRPr lang="ru-RU" sz="16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26E16036-7246-4EC3-A7C5-F51BA597D8A3}" type="parTrans" cxnId="{D14F1D75-DE0A-4A60-AA62-3AD8764261F9}">
      <dgm:prSet/>
      <dgm:spPr/>
      <dgm:t>
        <a:bodyPr/>
        <a:lstStyle/>
        <a:p>
          <a:endParaRPr lang="ru-RU"/>
        </a:p>
      </dgm:t>
    </dgm:pt>
    <dgm:pt modelId="{A846CE61-0EDC-4033-BDA5-6A156B68FEF0}" type="sibTrans" cxnId="{D14F1D75-DE0A-4A60-AA62-3AD8764261F9}">
      <dgm:prSet/>
      <dgm:spPr/>
      <dgm:t>
        <a:bodyPr/>
        <a:lstStyle/>
        <a:p>
          <a:endParaRPr lang="ru-RU"/>
        </a:p>
      </dgm:t>
    </dgm:pt>
    <dgm:pt modelId="{1AC1824F-FE99-4F59-AF6F-0F3B0B8D2D32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Пальчиковые игры, </a:t>
          </a:r>
          <a:r>
            <a:rPr lang="ru-RU" sz="1800" b="1" dirty="0" err="1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игры-потешки</a:t>
          </a:r>
          <a:endParaRPr lang="ru-RU" sz="18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FC56BCC0-C290-4CC2-85B1-EACBFE0375D3}" type="parTrans" cxnId="{5F1CD578-4516-4E7D-B514-FCC2A2FEF867}">
      <dgm:prSet/>
      <dgm:spPr/>
      <dgm:t>
        <a:bodyPr/>
        <a:lstStyle/>
        <a:p>
          <a:endParaRPr lang="ru-RU"/>
        </a:p>
      </dgm:t>
    </dgm:pt>
    <dgm:pt modelId="{3E8F131A-1CD7-4F6B-A789-64C5476EECED}" type="sibTrans" cxnId="{5F1CD578-4516-4E7D-B514-FCC2A2FEF867}">
      <dgm:prSet/>
      <dgm:spPr/>
      <dgm:t>
        <a:bodyPr/>
        <a:lstStyle/>
        <a:p>
          <a:endParaRPr lang="ru-RU"/>
        </a:p>
      </dgm:t>
    </dgm:pt>
    <dgm:pt modelId="{96347114-F2EA-468D-A7A6-0ED41186CFF2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Рисование</a:t>
          </a:r>
          <a:r>
            <a:rPr lang="ru-RU" sz="2400" b="1" dirty="0" smtClean="0"/>
            <a:t> </a:t>
          </a:r>
          <a:endParaRPr lang="ru-RU" sz="2400" b="1" dirty="0"/>
        </a:p>
      </dgm:t>
    </dgm:pt>
    <dgm:pt modelId="{CD503715-B2DE-421D-8DF0-876615805CB3}" type="parTrans" cxnId="{52B5C118-6EAB-4494-924C-0A6BC02AE32C}">
      <dgm:prSet/>
      <dgm:spPr/>
      <dgm:t>
        <a:bodyPr/>
        <a:lstStyle/>
        <a:p>
          <a:endParaRPr lang="ru-RU" dirty="0"/>
        </a:p>
      </dgm:t>
    </dgm:pt>
    <dgm:pt modelId="{3BEBC779-0D26-4732-AB33-89B93B0141AA}" type="sibTrans" cxnId="{52B5C118-6EAB-4494-924C-0A6BC02AE32C}">
      <dgm:prSet/>
      <dgm:spPr/>
      <dgm:t>
        <a:bodyPr/>
        <a:lstStyle/>
        <a:p>
          <a:endParaRPr lang="ru-RU"/>
        </a:p>
      </dgm:t>
    </dgm:pt>
    <dgm:pt modelId="{DE033FA5-0651-45C0-AD93-ABBE2D45905D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Графические задания</a:t>
          </a:r>
          <a:endParaRPr lang="ru-RU" sz="18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B37AC767-5EBB-40D5-B9F3-7B18E863736C}" type="parTrans" cxnId="{BE7AB0A5-0004-4AE3-81C4-DD53F0037245}">
      <dgm:prSet/>
      <dgm:spPr/>
      <dgm:t>
        <a:bodyPr/>
        <a:lstStyle/>
        <a:p>
          <a:endParaRPr lang="ru-RU" dirty="0"/>
        </a:p>
      </dgm:t>
    </dgm:pt>
    <dgm:pt modelId="{1E3B2D4C-911C-4C1F-A3C0-542EBE0032F7}" type="sibTrans" cxnId="{BE7AB0A5-0004-4AE3-81C4-DD53F0037245}">
      <dgm:prSet/>
      <dgm:spPr/>
      <dgm:t>
        <a:bodyPr/>
        <a:lstStyle/>
        <a:p>
          <a:endParaRPr lang="ru-RU"/>
        </a:p>
      </dgm:t>
    </dgm:pt>
    <dgm:pt modelId="{A38B2DCB-D29D-4B42-B733-24015B45AF3D}">
      <dgm:prSet custT="1"/>
      <dgm:spPr/>
      <dgm:t>
        <a:bodyPr/>
        <a:lstStyle/>
        <a:p>
          <a:endParaRPr lang="ru-RU" sz="2600" dirty="0">
            <a:solidFill>
              <a:schemeClr val="tx2">
                <a:lumMod val="25000"/>
              </a:schemeClr>
            </a:solidFill>
          </a:endParaRPr>
        </a:p>
      </dgm:t>
    </dgm:pt>
    <dgm:pt modelId="{CD2C6284-018D-4BF4-8EF4-957A4406AD23}" type="parTrans" cxnId="{75CD4F37-FD60-4BAB-9721-4B9C8E91E005}">
      <dgm:prSet/>
      <dgm:spPr/>
      <dgm:t>
        <a:bodyPr/>
        <a:lstStyle/>
        <a:p>
          <a:endParaRPr lang="ru-RU"/>
        </a:p>
      </dgm:t>
    </dgm:pt>
    <dgm:pt modelId="{B1D05A2D-E731-499B-8B45-718C7C2B05B3}" type="sibTrans" cxnId="{75CD4F37-FD60-4BAB-9721-4B9C8E91E005}">
      <dgm:prSet/>
      <dgm:spPr/>
      <dgm:t>
        <a:bodyPr/>
        <a:lstStyle/>
        <a:p>
          <a:endParaRPr lang="ru-RU"/>
        </a:p>
      </dgm:t>
    </dgm:pt>
    <dgm:pt modelId="{B6E8F986-8C88-4CE6-9947-273D88C713D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b="1" dirty="0" err="1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Конструиро-вание</a:t>
          </a:r>
          <a:endParaRPr lang="ru-RU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E0E97BFE-3041-488E-9F1E-D8C49257F598}" type="parTrans" cxnId="{91F9F344-749E-4255-BAA6-E3E3536D2DF7}">
      <dgm:prSet/>
      <dgm:spPr/>
      <dgm:t>
        <a:bodyPr/>
        <a:lstStyle/>
        <a:p>
          <a:endParaRPr lang="ru-RU" dirty="0"/>
        </a:p>
      </dgm:t>
    </dgm:pt>
    <dgm:pt modelId="{1F229FD5-8639-4BB7-B560-2BC3B1CC3891}" type="sibTrans" cxnId="{91F9F344-749E-4255-BAA6-E3E3536D2DF7}">
      <dgm:prSet/>
      <dgm:spPr/>
      <dgm:t>
        <a:bodyPr/>
        <a:lstStyle/>
        <a:p>
          <a:endParaRPr lang="ru-RU"/>
        </a:p>
      </dgm:t>
    </dgm:pt>
    <dgm:pt modelId="{0A03C136-887E-4281-B35E-EA0399F428F4}" type="pres">
      <dgm:prSet presAssocID="{59C6FB48-BF97-45F9-BA0C-C0256B07E50C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30BCD-110A-4FDF-B02E-09420C371848}" type="pres">
      <dgm:prSet presAssocID="{DE44D980-85F5-4DA6-A5D9-7E46BC7DBE73}" presName="centerShape" presStyleLbl="node0" presStyleIdx="0" presStyleCnt="1" custScaleX="136359" custScaleY="127518"/>
      <dgm:spPr/>
      <dgm:t>
        <a:bodyPr/>
        <a:lstStyle/>
        <a:p>
          <a:endParaRPr lang="ru-RU"/>
        </a:p>
      </dgm:t>
    </dgm:pt>
    <dgm:pt modelId="{B2A849CE-74E1-4F4B-A815-F2DD5E3FFAB0}" type="pres">
      <dgm:prSet presAssocID="{30558917-FC3F-4E4A-A5BA-AAB35E4C59CD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CD9D1FB-98B9-4A5F-B88E-734E008D6518}" type="pres">
      <dgm:prSet presAssocID="{30558917-FC3F-4E4A-A5BA-AAB35E4C59CD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32DB8C6D-186A-4588-93E4-FD1295DD32FC}" type="pres">
      <dgm:prSet presAssocID="{08507F1F-97B7-4C60-B6FB-8D91E166266E}" presName="node" presStyleLbl="node1" presStyleIdx="0" presStyleCnt="8" custScaleX="149606" custRadScaleRad="96952" custRadScaleInc="-1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BC3F-2935-4F46-8369-A80C283DECF3}" type="pres">
      <dgm:prSet presAssocID="{0E77011B-AD8E-4408-BE71-0BDA0A6C8A31}" presName="parTrans" presStyleLbl="sibTrans2D1" presStyleIdx="1" presStyleCnt="8"/>
      <dgm:spPr/>
      <dgm:t>
        <a:bodyPr/>
        <a:lstStyle/>
        <a:p>
          <a:endParaRPr lang="ru-RU"/>
        </a:p>
      </dgm:t>
    </dgm:pt>
    <dgm:pt modelId="{5BD8F26B-B131-468F-BB65-FBFDBB130847}" type="pres">
      <dgm:prSet presAssocID="{0E77011B-AD8E-4408-BE71-0BDA0A6C8A3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ABEE4FE4-63F3-48B2-9B1D-E426212809D8}" type="pres">
      <dgm:prSet presAssocID="{3D24277F-81D3-4417-9E31-5510CD18A8DC}" presName="node" presStyleLbl="node1" presStyleIdx="1" presStyleCnt="8" custScaleX="143399" custRadScaleRad="140923" custRadScaleInc="-3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B2B77-1B75-4944-AFA6-59F1071F45FB}" type="pres">
      <dgm:prSet presAssocID="{B37AC767-5EBB-40D5-B9F3-7B18E863736C}" presName="parTrans" presStyleLbl="sibTrans2D1" presStyleIdx="2" presStyleCnt="8"/>
      <dgm:spPr/>
      <dgm:t>
        <a:bodyPr/>
        <a:lstStyle/>
        <a:p>
          <a:endParaRPr lang="ru-RU"/>
        </a:p>
      </dgm:t>
    </dgm:pt>
    <dgm:pt modelId="{71B93831-D1B0-4599-BCA3-A1DDF4F87B76}" type="pres">
      <dgm:prSet presAssocID="{B37AC767-5EBB-40D5-B9F3-7B18E863736C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5E89436-2D4F-4D60-A88C-6064DFAD4F64}" type="pres">
      <dgm:prSet presAssocID="{DE033FA5-0651-45C0-AD93-ABBE2D45905D}" presName="node" presStyleLbl="node1" presStyleIdx="2" presStyleCnt="8" custScaleX="145499" custRadScaleRad="118552" custRadScaleInc="25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F6F3E-85A8-4ABB-8B59-D88CB7C94C3B}" type="pres">
      <dgm:prSet presAssocID="{CD503715-B2DE-421D-8DF0-876615805CB3}" presName="parTrans" presStyleLbl="sibTrans2D1" presStyleIdx="3" presStyleCnt="8"/>
      <dgm:spPr/>
      <dgm:t>
        <a:bodyPr/>
        <a:lstStyle/>
        <a:p>
          <a:endParaRPr lang="ru-RU"/>
        </a:p>
      </dgm:t>
    </dgm:pt>
    <dgm:pt modelId="{705F42BE-1C92-414E-A43F-CA7BAC183CE3}" type="pres">
      <dgm:prSet presAssocID="{CD503715-B2DE-421D-8DF0-876615805CB3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BED1080-717C-4141-AC87-8B32EC7BE4F9}" type="pres">
      <dgm:prSet presAssocID="{96347114-F2EA-468D-A7A6-0ED41186CFF2}" presName="node" presStyleLbl="node1" presStyleIdx="3" presStyleCnt="8" custScaleX="142339" custRadScaleRad="134087" custRadScaleInc="5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D484D-2377-4D06-92FC-24C147B81447}" type="pres">
      <dgm:prSet presAssocID="{CFCF5209-7D11-4BA8-BF9B-FBB76BB34B3E}" presName="parTrans" presStyleLbl="sibTrans2D1" presStyleIdx="4" presStyleCnt="8"/>
      <dgm:spPr/>
      <dgm:t>
        <a:bodyPr/>
        <a:lstStyle/>
        <a:p>
          <a:endParaRPr lang="ru-RU"/>
        </a:p>
      </dgm:t>
    </dgm:pt>
    <dgm:pt modelId="{C23FC390-DDD4-48A5-8F79-DC14982A8A10}" type="pres">
      <dgm:prSet presAssocID="{CFCF5209-7D11-4BA8-BF9B-FBB76BB34B3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B3A06EF-9FAF-4A48-A48D-CCA42B03F001}" type="pres">
      <dgm:prSet presAssocID="{3E4B0096-29BF-4A6B-95B1-B562D6C4827E}" presName="node" presStyleLbl="node1" presStyleIdx="4" presStyleCnt="8" custScaleX="152560" custScaleY="96386" custRadScaleRad="87256" custRadScaleInc="-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31543-7ECE-49C2-9E43-D5387E1217F7}" type="pres">
      <dgm:prSet presAssocID="{E0E97BFE-3041-488E-9F1E-D8C49257F598}" presName="parTrans" presStyleLbl="sibTrans2D1" presStyleIdx="5" presStyleCnt="8"/>
      <dgm:spPr/>
      <dgm:t>
        <a:bodyPr/>
        <a:lstStyle/>
        <a:p>
          <a:endParaRPr lang="ru-RU"/>
        </a:p>
      </dgm:t>
    </dgm:pt>
    <dgm:pt modelId="{505F252B-1FD8-41BB-B7E3-20C5CB2FBEE8}" type="pres">
      <dgm:prSet presAssocID="{E0E97BFE-3041-488E-9F1E-D8C49257F59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4965A27D-3B6E-44CB-84F9-F46152938726}" type="pres">
      <dgm:prSet presAssocID="{B6E8F986-8C88-4CE6-9947-273D88C713D8}" presName="node" presStyleLbl="node1" presStyleIdx="5" presStyleCnt="8" custScaleX="145810" custRadScaleRad="131239" custRadScaleInc="-55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91EEA-B1B9-45FA-AAE1-5433150EE0BC}" type="pres">
      <dgm:prSet presAssocID="{26E16036-7246-4EC3-A7C5-F51BA597D8A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450270F0-EFD5-4428-9149-376811C61EFF}" type="pres">
      <dgm:prSet presAssocID="{26E16036-7246-4EC3-A7C5-F51BA597D8A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C6820564-1B46-4C90-AF62-B27A00F99314}" type="pres">
      <dgm:prSet presAssocID="{04B89B52-D5C3-437A-A22B-EC50CEC60A85}" presName="node" presStyleLbl="node1" presStyleIdx="6" presStyleCnt="8" custScaleX="142064" custRadScaleRad="121610" custRadScaleInc="-24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1862-10F1-4FF1-B691-52619B9B4564}" type="pres">
      <dgm:prSet presAssocID="{FC56BCC0-C290-4CC2-85B1-EACBFE0375D3}" presName="parTrans" presStyleLbl="sibTrans2D1" presStyleIdx="7" presStyleCnt="8"/>
      <dgm:spPr/>
      <dgm:t>
        <a:bodyPr/>
        <a:lstStyle/>
        <a:p>
          <a:endParaRPr lang="ru-RU"/>
        </a:p>
      </dgm:t>
    </dgm:pt>
    <dgm:pt modelId="{956B2EE3-D170-444B-B689-C0D9DA3B2983}" type="pres">
      <dgm:prSet presAssocID="{FC56BCC0-C290-4CC2-85B1-EACBFE0375D3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900420D9-D828-4BCA-B655-AED41CCF38E0}" type="pres">
      <dgm:prSet presAssocID="{1AC1824F-FE99-4F59-AF6F-0F3B0B8D2D32}" presName="node" presStyleLbl="node1" presStyleIdx="7" presStyleCnt="8" custScaleX="156861" custScaleY="100991" custRadScaleRad="138327" custRadScaleInc="25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FA0D7-6C9E-4F07-B083-8E76A991B70C}" type="presOf" srcId="{FC56BCC0-C290-4CC2-85B1-EACBFE0375D3}" destId="{A1C51862-10F1-4FF1-B691-52619B9B4564}" srcOrd="0" destOrd="0" presId="urn:microsoft.com/office/officeart/2005/8/layout/radial5"/>
    <dgm:cxn modelId="{4F3898B3-270F-408D-96D8-83D03AB36350}" type="presOf" srcId="{FC56BCC0-C290-4CC2-85B1-EACBFE0375D3}" destId="{956B2EE3-D170-444B-B689-C0D9DA3B2983}" srcOrd="1" destOrd="0" presId="urn:microsoft.com/office/officeart/2005/8/layout/radial5"/>
    <dgm:cxn modelId="{4E22B09D-5802-4208-8FDB-37ADEC95EF72}" type="presOf" srcId="{3D24277F-81D3-4417-9E31-5510CD18A8DC}" destId="{ABEE4FE4-63F3-48B2-9B1D-E426212809D8}" srcOrd="0" destOrd="0" presId="urn:microsoft.com/office/officeart/2005/8/layout/radial5"/>
    <dgm:cxn modelId="{86949F13-D0FB-4088-A7FC-4075877762B2}" type="presOf" srcId="{08507F1F-97B7-4C60-B6FB-8D91E166266E}" destId="{32DB8C6D-186A-4588-93E4-FD1295DD32FC}" srcOrd="0" destOrd="0" presId="urn:microsoft.com/office/officeart/2005/8/layout/radial5"/>
    <dgm:cxn modelId="{5B288B6E-65B3-4177-A856-3E1A9B4D225F}" type="presOf" srcId="{E0E97BFE-3041-488E-9F1E-D8C49257F598}" destId="{7C031543-7ECE-49C2-9E43-D5387E1217F7}" srcOrd="0" destOrd="0" presId="urn:microsoft.com/office/officeart/2005/8/layout/radial5"/>
    <dgm:cxn modelId="{89D9F1B3-151D-4909-BAA4-3F8F5897E0BB}" type="presOf" srcId="{DE033FA5-0651-45C0-AD93-ABBE2D45905D}" destId="{D5E89436-2D4F-4D60-A88C-6064DFAD4F64}" srcOrd="0" destOrd="0" presId="urn:microsoft.com/office/officeart/2005/8/layout/radial5"/>
    <dgm:cxn modelId="{BE7AB0A5-0004-4AE3-81C4-DD53F0037245}" srcId="{DE44D980-85F5-4DA6-A5D9-7E46BC7DBE73}" destId="{DE033FA5-0651-45C0-AD93-ABBE2D45905D}" srcOrd="2" destOrd="0" parTransId="{B37AC767-5EBB-40D5-B9F3-7B18E863736C}" sibTransId="{1E3B2D4C-911C-4C1F-A3C0-542EBE0032F7}"/>
    <dgm:cxn modelId="{26755319-2797-41C2-BCF3-8F789A667B75}" type="presOf" srcId="{CFCF5209-7D11-4BA8-BF9B-FBB76BB34B3E}" destId="{7C3D484D-2377-4D06-92FC-24C147B81447}" srcOrd="0" destOrd="0" presId="urn:microsoft.com/office/officeart/2005/8/layout/radial5"/>
    <dgm:cxn modelId="{67B601B1-09F3-40B7-94B6-C4AA96BE02A8}" type="presOf" srcId="{04B89B52-D5C3-437A-A22B-EC50CEC60A85}" destId="{C6820564-1B46-4C90-AF62-B27A00F99314}" srcOrd="0" destOrd="0" presId="urn:microsoft.com/office/officeart/2005/8/layout/radial5"/>
    <dgm:cxn modelId="{D14F1D75-DE0A-4A60-AA62-3AD8764261F9}" srcId="{DE44D980-85F5-4DA6-A5D9-7E46BC7DBE73}" destId="{04B89B52-D5C3-437A-A22B-EC50CEC60A85}" srcOrd="6" destOrd="0" parTransId="{26E16036-7246-4EC3-A7C5-F51BA597D8A3}" sibTransId="{A846CE61-0EDC-4033-BDA5-6A156B68FEF0}"/>
    <dgm:cxn modelId="{E42445D9-C60B-4249-A22E-42781D61A11D}" type="presOf" srcId="{B6E8F986-8C88-4CE6-9947-273D88C713D8}" destId="{4965A27D-3B6E-44CB-84F9-F46152938726}" srcOrd="0" destOrd="0" presId="urn:microsoft.com/office/officeart/2005/8/layout/radial5"/>
    <dgm:cxn modelId="{5F1CD578-4516-4E7D-B514-FCC2A2FEF867}" srcId="{DE44D980-85F5-4DA6-A5D9-7E46BC7DBE73}" destId="{1AC1824F-FE99-4F59-AF6F-0F3B0B8D2D32}" srcOrd="7" destOrd="0" parTransId="{FC56BCC0-C290-4CC2-85B1-EACBFE0375D3}" sibTransId="{3E8F131A-1CD7-4F6B-A789-64C5476EECED}"/>
    <dgm:cxn modelId="{D6F4BF93-E463-4298-8D81-ACD3D86C1B13}" type="presOf" srcId="{96347114-F2EA-468D-A7A6-0ED41186CFF2}" destId="{6BED1080-717C-4141-AC87-8B32EC7BE4F9}" srcOrd="0" destOrd="0" presId="urn:microsoft.com/office/officeart/2005/8/layout/radial5"/>
    <dgm:cxn modelId="{371310D3-A0FF-4856-B9F1-F331038D4DE5}" type="presOf" srcId="{CD503715-B2DE-421D-8DF0-876615805CB3}" destId="{705F42BE-1C92-414E-A43F-CA7BAC183CE3}" srcOrd="1" destOrd="0" presId="urn:microsoft.com/office/officeart/2005/8/layout/radial5"/>
    <dgm:cxn modelId="{C41D5DB4-9D80-4F59-9E97-52BA11AF3F24}" type="presOf" srcId="{0E77011B-AD8E-4408-BE71-0BDA0A6C8A31}" destId="{5BD8F26B-B131-468F-BB65-FBFDBB130847}" srcOrd="1" destOrd="0" presId="urn:microsoft.com/office/officeart/2005/8/layout/radial5"/>
    <dgm:cxn modelId="{52CC2C32-26CD-44D5-ABB7-FB595B4E0849}" type="presOf" srcId="{B37AC767-5EBB-40D5-B9F3-7B18E863736C}" destId="{398B2B77-1B75-4944-AFA6-59F1071F45FB}" srcOrd="0" destOrd="0" presId="urn:microsoft.com/office/officeart/2005/8/layout/radial5"/>
    <dgm:cxn modelId="{3E9015C3-82F8-47E9-9A8C-77B7E0ACD274}" type="presOf" srcId="{30558917-FC3F-4E4A-A5BA-AAB35E4C59CD}" destId="{FCD9D1FB-98B9-4A5F-B88E-734E008D6518}" srcOrd="1" destOrd="0" presId="urn:microsoft.com/office/officeart/2005/8/layout/radial5"/>
    <dgm:cxn modelId="{0FA78213-D3CD-48CD-8411-690A2D90C499}" type="presOf" srcId="{3E4B0096-29BF-4A6B-95B1-B562D6C4827E}" destId="{EB3A06EF-9FAF-4A48-A48D-CCA42B03F001}" srcOrd="0" destOrd="0" presId="urn:microsoft.com/office/officeart/2005/8/layout/radial5"/>
    <dgm:cxn modelId="{3FF09B94-E147-49DA-8530-325CF6159BF2}" srcId="{DE44D980-85F5-4DA6-A5D9-7E46BC7DBE73}" destId="{3E4B0096-29BF-4A6B-95B1-B562D6C4827E}" srcOrd="4" destOrd="0" parTransId="{CFCF5209-7D11-4BA8-BF9B-FBB76BB34B3E}" sibTransId="{27333814-17A1-4BA2-856A-163E77FCEAAC}"/>
    <dgm:cxn modelId="{52B5C118-6EAB-4494-924C-0A6BC02AE32C}" srcId="{DE44D980-85F5-4DA6-A5D9-7E46BC7DBE73}" destId="{96347114-F2EA-468D-A7A6-0ED41186CFF2}" srcOrd="3" destOrd="0" parTransId="{CD503715-B2DE-421D-8DF0-876615805CB3}" sibTransId="{3BEBC779-0D26-4732-AB33-89B93B0141AA}"/>
    <dgm:cxn modelId="{D9C5D6DC-80CD-4F56-9691-1D522AF5DE3C}" type="presOf" srcId="{CFCF5209-7D11-4BA8-BF9B-FBB76BB34B3E}" destId="{C23FC390-DDD4-48A5-8F79-DC14982A8A10}" srcOrd="1" destOrd="0" presId="urn:microsoft.com/office/officeart/2005/8/layout/radial5"/>
    <dgm:cxn modelId="{8C146C8B-F7CA-47E7-83F2-EAE15958840B}" type="presOf" srcId="{0E77011B-AD8E-4408-BE71-0BDA0A6C8A31}" destId="{B28EBC3F-2935-4F46-8369-A80C283DECF3}" srcOrd="0" destOrd="0" presId="urn:microsoft.com/office/officeart/2005/8/layout/radial5"/>
    <dgm:cxn modelId="{E0840806-AF48-4B89-BD8B-BA7A5D32CF9C}" srcId="{DE44D980-85F5-4DA6-A5D9-7E46BC7DBE73}" destId="{08507F1F-97B7-4C60-B6FB-8D91E166266E}" srcOrd="0" destOrd="0" parTransId="{30558917-FC3F-4E4A-A5BA-AAB35E4C59CD}" sibTransId="{3FE94FF0-33EA-4309-B5CE-B288AD6EB022}"/>
    <dgm:cxn modelId="{CE4A6ECB-E3BB-40FD-A65B-8D6E52CBBBFC}" type="presOf" srcId="{26E16036-7246-4EC3-A7C5-F51BA597D8A3}" destId="{450270F0-EFD5-4428-9149-376811C61EFF}" srcOrd="1" destOrd="0" presId="urn:microsoft.com/office/officeart/2005/8/layout/radial5"/>
    <dgm:cxn modelId="{9B56BEFA-A4D4-4385-B250-948AE7AD6BE5}" srcId="{DE44D980-85F5-4DA6-A5D9-7E46BC7DBE73}" destId="{3D24277F-81D3-4417-9E31-5510CD18A8DC}" srcOrd="1" destOrd="0" parTransId="{0E77011B-AD8E-4408-BE71-0BDA0A6C8A31}" sibTransId="{3DDE863B-E3F3-4189-95BC-4E2C2EE15E77}"/>
    <dgm:cxn modelId="{91F9F344-749E-4255-BAA6-E3E3536D2DF7}" srcId="{DE44D980-85F5-4DA6-A5D9-7E46BC7DBE73}" destId="{B6E8F986-8C88-4CE6-9947-273D88C713D8}" srcOrd="5" destOrd="0" parTransId="{E0E97BFE-3041-488E-9F1E-D8C49257F598}" sibTransId="{1F229FD5-8639-4BB7-B560-2BC3B1CC3891}"/>
    <dgm:cxn modelId="{6D131492-7219-4270-B276-2A7BECD27DE3}" type="presOf" srcId="{DE44D980-85F5-4DA6-A5D9-7E46BC7DBE73}" destId="{E3030BCD-110A-4FDF-B02E-09420C371848}" srcOrd="0" destOrd="0" presId="urn:microsoft.com/office/officeart/2005/8/layout/radial5"/>
    <dgm:cxn modelId="{87A532F0-B2E4-4C8F-87BA-230496042E56}" type="presOf" srcId="{CD503715-B2DE-421D-8DF0-876615805CB3}" destId="{9E0F6F3E-85A8-4ABB-8B59-D88CB7C94C3B}" srcOrd="0" destOrd="0" presId="urn:microsoft.com/office/officeart/2005/8/layout/radial5"/>
    <dgm:cxn modelId="{448D0709-749C-4A72-AC8E-35098BD7CD04}" srcId="{59C6FB48-BF97-45F9-BA0C-C0256B07E50C}" destId="{DE44D980-85F5-4DA6-A5D9-7E46BC7DBE73}" srcOrd="0" destOrd="0" parTransId="{B502FFF9-9FC0-48B1-893D-9261497C6E73}" sibTransId="{48A42A6A-07DD-4036-94D5-C1E524A609EA}"/>
    <dgm:cxn modelId="{514D3A04-7C9D-48E6-9098-717BD3AFF529}" type="presOf" srcId="{59C6FB48-BF97-45F9-BA0C-C0256B07E50C}" destId="{0A03C136-887E-4281-B35E-EA0399F428F4}" srcOrd="0" destOrd="0" presId="urn:microsoft.com/office/officeart/2005/8/layout/radial5"/>
    <dgm:cxn modelId="{D96E3976-4D6D-4767-A4BC-5C04DE0BE6FE}" type="presOf" srcId="{E0E97BFE-3041-488E-9F1E-D8C49257F598}" destId="{505F252B-1FD8-41BB-B7E3-20C5CB2FBEE8}" srcOrd="1" destOrd="0" presId="urn:microsoft.com/office/officeart/2005/8/layout/radial5"/>
    <dgm:cxn modelId="{6FD664C0-7A55-41FF-A8D0-3B0485ECEFDC}" type="presOf" srcId="{B37AC767-5EBB-40D5-B9F3-7B18E863736C}" destId="{71B93831-D1B0-4599-BCA3-A1DDF4F87B76}" srcOrd="1" destOrd="0" presId="urn:microsoft.com/office/officeart/2005/8/layout/radial5"/>
    <dgm:cxn modelId="{64E7ACB8-EC1D-4F77-97B2-965EAA0472B2}" type="presOf" srcId="{1AC1824F-FE99-4F59-AF6F-0F3B0B8D2D32}" destId="{900420D9-D828-4BCA-B655-AED41CCF38E0}" srcOrd="0" destOrd="0" presId="urn:microsoft.com/office/officeart/2005/8/layout/radial5"/>
    <dgm:cxn modelId="{4A585471-7A72-4C82-9DAC-55E006FBACEE}" type="presOf" srcId="{30558917-FC3F-4E4A-A5BA-AAB35E4C59CD}" destId="{B2A849CE-74E1-4F4B-A815-F2DD5E3FFAB0}" srcOrd="0" destOrd="0" presId="urn:microsoft.com/office/officeart/2005/8/layout/radial5"/>
    <dgm:cxn modelId="{75CD4F37-FD60-4BAB-9721-4B9C8E91E005}" srcId="{59C6FB48-BF97-45F9-BA0C-C0256B07E50C}" destId="{A38B2DCB-D29D-4B42-B733-24015B45AF3D}" srcOrd="1" destOrd="0" parTransId="{CD2C6284-018D-4BF4-8EF4-957A4406AD23}" sibTransId="{B1D05A2D-E731-499B-8B45-718C7C2B05B3}"/>
    <dgm:cxn modelId="{2BF8B4B5-1BBF-4D78-97C7-80E3C77331D5}" type="presOf" srcId="{26E16036-7246-4EC3-A7C5-F51BA597D8A3}" destId="{C3791EEA-B1B9-45FA-AAE1-5433150EE0BC}" srcOrd="0" destOrd="0" presId="urn:microsoft.com/office/officeart/2005/8/layout/radial5"/>
    <dgm:cxn modelId="{2684BDC3-3AEC-4D3B-8381-21957CA95ED9}" type="presParOf" srcId="{0A03C136-887E-4281-B35E-EA0399F428F4}" destId="{E3030BCD-110A-4FDF-B02E-09420C371848}" srcOrd="0" destOrd="0" presId="urn:microsoft.com/office/officeart/2005/8/layout/radial5"/>
    <dgm:cxn modelId="{4FA7099A-9E72-468F-A95D-020739469838}" type="presParOf" srcId="{0A03C136-887E-4281-B35E-EA0399F428F4}" destId="{B2A849CE-74E1-4F4B-A815-F2DD5E3FFAB0}" srcOrd="1" destOrd="0" presId="urn:microsoft.com/office/officeart/2005/8/layout/radial5"/>
    <dgm:cxn modelId="{710DADFC-2313-4429-8AF1-337929E0DB3D}" type="presParOf" srcId="{B2A849CE-74E1-4F4B-A815-F2DD5E3FFAB0}" destId="{FCD9D1FB-98B9-4A5F-B88E-734E008D6518}" srcOrd="0" destOrd="0" presId="urn:microsoft.com/office/officeart/2005/8/layout/radial5"/>
    <dgm:cxn modelId="{1E69E0AB-E833-4B7E-857B-E4959FF157AD}" type="presParOf" srcId="{0A03C136-887E-4281-B35E-EA0399F428F4}" destId="{32DB8C6D-186A-4588-93E4-FD1295DD32FC}" srcOrd="2" destOrd="0" presId="urn:microsoft.com/office/officeart/2005/8/layout/radial5"/>
    <dgm:cxn modelId="{4BC5B2A8-535A-4741-8545-1A0B84402662}" type="presParOf" srcId="{0A03C136-887E-4281-B35E-EA0399F428F4}" destId="{B28EBC3F-2935-4F46-8369-A80C283DECF3}" srcOrd="3" destOrd="0" presId="urn:microsoft.com/office/officeart/2005/8/layout/radial5"/>
    <dgm:cxn modelId="{381F07B7-F7F2-4E10-A19F-744243CA45D7}" type="presParOf" srcId="{B28EBC3F-2935-4F46-8369-A80C283DECF3}" destId="{5BD8F26B-B131-468F-BB65-FBFDBB130847}" srcOrd="0" destOrd="0" presId="urn:microsoft.com/office/officeart/2005/8/layout/radial5"/>
    <dgm:cxn modelId="{984BBDDD-8842-4ADE-B39F-D94FCDB39DAF}" type="presParOf" srcId="{0A03C136-887E-4281-B35E-EA0399F428F4}" destId="{ABEE4FE4-63F3-48B2-9B1D-E426212809D8}" srcOrd="4" destOrd="0" presId="urn:microsoft.com/office/officeart/2005/8/layout/radial5"/>
    <dgm:cxn modelId="{107B1C00-E842-49D2-A4FF-8CC4303354F1}" type="presParOf" srcId="{0A03C136-887E-4281-B35E-EA0399F428F4}" destId="{398B2B77-1B75-4944-AFA6-59F1071F45FB}" srcOrd="5" destOrd="0" presId="urn:microsoft.com/office/officeart/2005/8/layout/radial5"/>
    <dgm:cxn modelId="{3CFC6AFB-0CCD-4FB9-A2B0-6E61C8EDFF61}" type="presParOf" srcId="{398B2B77-1B75-4944-AFA6-59F1071F45FB}" destId="{71B93831-D1B0-4599-BCA3-A1DDF4F87B76}" srcOrd="0" destOrd="0" presId="urn:microsoft.com/office/officeart/2005/8/layout/radial5"/>
    <dgm:cxn modelId="{B3F6602C-B218-4504-BDBE-D0CFE28B0F02}" type="presParOf" srcId="{0A03C136-887E-4281-B35E-EA0399F428F4}" destId="{D5E89436-2D4F-4D60-A88C-6064DFAD4F64}" srcOrd="6" destOrd="0" presId="urn:microsoft.com/office/officeart/2005/8/layout/radial5"/>
    <dgm:cxn modelId="{DE7A9882-D245-4F1B-AC70-5668F70D524D}" type="presParOf" srcId="{0A03C136-887E-4281-B35E-EA0399F428F4}" destId="{9E0F6F3E-85A8-4ABB-8B59-D88CB7C94C3B}" srcOrd="7" destOrd="0" presId="urn:microsoft.com/office/officeart/2005/8/layout/radial5"/>
    <dgm:cxn modelId="{5C9755C5-7047-4D30-BE42-0D2A842490A9}" type="presParOf" srcId="{9E0F6F3E-85A8-4ABB-8B59-D88CB7C94C3B}" destId="{705F42BE-1C92-414E-A43F-CA7BAC183CE3}" srcOrd="0" destOrd="0" presId="urn:microsoft.com/office/officeart/2005/8/layout/radial5"/>
    <dgm:cxn modelId="{C747CF6A-B98E-4DC6-90F1-E6252A668ADE}" type="presParOf" srcId="{0A03C136-887E-4281-B35E-EA0399F428F4}" destId="{6BED1080-717C-4141-AC87-8B32EC7BE4F9}" srcOrd="8" destOrd="0" presId="urn:microsoft.com/office/officeart/2005/8/layout/radial5"/>
    <dgm:cxn modelId="{DEC7E014-F840-4C46-9625-0BB7F0E0B5C8}" type="presParOf" srcId="{0A03C136-887E-4281-B35E-EA0399F428F4}" destId="{7C3D484D-2377-4D06-92FC-24C147B81447}" srcOrd="9" destOrd="0" presId="urn:microsoft.com/office/officeart/2005/8/layout/radial5"/>
    <dgm:cxn modelId="{6EF55492-0FE5-4853-89D7-5F35FB614845}" type="presParOf" srcId="{7C3D484D-2377-4D06-92FC-24C147B81447}" destId="{C23FC390-DDD4-48A5-8F79-DC14982A8A10}" srcOrd="0" destOrd="0" presId="urn:microsoft.com/office/officeart/2005/8/layout/radial5"/>
    <dgm:cxn modelId="{3EE37434-E193-4763-8561-64196FB85271}" type="presParOf" srcId="{0A03C136-887E-4281-B35E-EA0399F428F4}" destId="{EB3A06EF-9FAF-4A48-A48D-CCA42B03F001}" srcOrd="10" destOrd="0" presId="urn:microsoft.com/office/officeart/2005/8/layout/radial5"/>
    <dgm:cxn modelId="{F72880BC-4CC1-4E96-A4F5-F1F842116D7F}" type="presParOf" srcId="{0A03C136-887E-4281-B35E-EA0399F428F4}" destId="{7C031543-7ECE-49C2-9E43-D5387E1217F7}" srcOrd="11" destOrd="0" presId="urn:microsoft.com/office/officeart/2005/8/layout/radial5"/>
    <dgm:cxn modelId="{7587FBDE-528C-47D7-9B05-877E6EFFC18D}" type="presParOf" srcId="{7C031543-7ECE-49C2-9E43-D5387E1217F7}" destId="{505F252B-1FD8-41BB-B7E3-20C5CB2FBEE8}" srcOrd="0" destOrd="0" presId="urn:microsoft.com/office/officeart/2005/8/layout/radial5"/>
    <dgm:cxn modelId="{865DEFE0-0ED4-4BA1-AD01-0302A51A265B}" type="presParOf" srcId="{0A03C136-887E-4281-B35E-EA0399F428F4}" destId="{4965A27D-3B6E-44CB-84F9-F46152938726}" srcOrd="12" destOrd="0" presId="urn:microsoft.com/office/officeart/2005/8/layout/radial5"/>
    <dgm:cxn modelId="{3A89666B-1DDF-46FD-ADD1-19C0BC816F92}" type="presParOf" srcId="{0A03C136-887E-4281-B35E-EA0399F428F4}" destId="{C3791EEA-B1B9-45FA-AAE1-5433150EE0BC}" srcOrd="13" destOrd="0" presId="urn:microsoft.com/office/officeart/2005/8/layout/radial5"/>
    <dgm:cxn modelId="{BA67BD39-AD5F-48D7-A4BA-41B5F8287C1B}" type="presParOf" srcId="{C3791EEA-B1B9-45FA-AAE1-5433150EE0BC}" destId="{450270F0-EFD5-4428-9149-376811C61EFF}" srcOrd="0" destOrd="0" presId="urn:microsoft.com/office/officeart/2005/8/layout/radial5"/>
    <dgm:cxn modelId="{11A572BD-BA1B-4833-BEFB-B9FF1A27AA43}" type="presParOf" srcId="{0A03C136-887E-4281-B35E-EA0399F428F4}" destId="{C6820564-1B46-4C90-AF62-B27A00F99314}" srcOrd="14" destOrd="0" presId="urn:microsoft.com/office/officeart/2005/8/layout/radial5"/>
    <dgm:cxn modelId="{8277FE07-C262-44EB-A029-E5FF87CD015D}" type="presParOf" srcId="{0A03C136-887E-4281-B35E-EA0399F428F4}" destId="{A1C51862-10F1-4FF1-B691-52619B9B4564}" srcOrd="15" destOrd="0" presId="urn:microsoft.com/office/officeart/2005/8/layout/radial5"/>
    <dgm:cxn modelId="{DA6AF443-125F-45A4-9C24-53F2A4BDF62B}" type="presParOf" srcId="{A1C51862-10F1-4FF1-B691-52619B9B4564}" destId="{956B2EE3-D170-444B-B689-C0D9DA3B2983}" srcOrd="0" destOrd="0" presId="urn:microsoft.com/office/officeart/2005/8/layout/radial5"/>
    <dgm:cxn modelId="{2964C5FD-632B-4E95-8198-6AFE97B7323C}" type="presParOf" srcId="{0A03C136-887E-4281-B35E-EA0399F428F4}" destId="{900420D9-D828-4BCA-B655-AED41CCF38E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030BCD-110A-4FDF-B02E-09420C371848}">
      <dsp:nvSpPr>
        <dsp:cNvPr id="0" name=""/>
        <dsp:cNvSpPr/>
      </dsp:nvSpPr>
      <dsp:spPr>
        <a:xfrm>
          <a:off x="3200403" y="2209803"/>
          <a:ext cx="2228454" cy="2083970"/>
        </a:xfrm>
        <a:prstGeom prst="ellipse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cap="none" spc="0" dirty="0" smtClean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Мелкая моторика рук</a:t>
          </a:r>
          <a:endParaRPr lang="ru-RU" sz="2500" b="0" kern="1200" cap="none" spc="0" dirty="0">
            <a:ln w="18415" cmpd="sng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rgbClr val="FFC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sp:txBody>
      <dsp:txXfrm>
        <a:off x="3200403" y="2209803"/>
        <a:ext cx="2228454" cy="2083970"/>
      </dsp:txXfrm>
    </dsp:sp>
    <dsp:sp modelId="{B2A849CE-74E1-4F4B-A815-F2DD5E3FFAB0}">
      <dsp:nvSpPr>
        <dsp:cNvPr id="0" name=""/>
        <dsp:cNvSpPr/>
      </dsp:nvSpPr>
      <dsp:spPr>
        <a:xfrm rot="16179885">
          <a:off x="4135388" y="1618469"/>
          <a:ext cx="342622" cy="55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6179885">
        <a:off x="4135388" y="1618469"/>
        <a:ext cx="342622" cy="555646"/>
      </dsp:txXfrm>
    </dsp:sp>
    <dsp:sp modelId="{32DB8C6D-186A-4588-93E4-FD1295DD32FC}">
      <dsp:nvSpPr>
        <dsp:cNvPr id="0" name=""/>
        <dsp:cNvSpPr/>
      </dsp:nvSpPr>
      <dsp:spPr>
        <a:xfrm>
          <a:off x="3200223" y="92548"/>
          <a:ext cx="2200450" cy="1470830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 Игры с мелкими предметами</a:t>
          </a:r>
          <a:endParaRPr lang="ru-RU" sz="1800" b="1" kern="1200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sp:txBody>
      <dsp:txXfrm>
        <a:off x="3200223" y="92548"/>
        <a:ext cx="2200450" cy="1470830"/>
      </dsp:txXfrm>
    </dsp:sp>
    <dsp:sp modelId="{B28EBC3F-2935-4F46-8369-A80C283DECF3}">
      <dsp:nvSpPr>
        <dsp:cNvPr id="0" name=""/>
        <dsp:cNvSpPr/>
      </dsp:nvSpPr>
      <dsp:spPr>
        <a:xfrm rot="13022195">
          <a:off x="2443041" y="1869719"/>
          <a:ext cx="816300" cy="55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3022195">
        <a:off x="2443041" y="1869719"/>
        <a:ext cx="816300" cy="555646"/>
      </dsp:txXfrm>
    </dsp:sp>
    <dsp:sp modelId="{ABEE4FE4-63F3-48B2-9B1D-E426212809D8}">
      <dsp:nvSpPr>
        <dsp:cNvPr id="0" name=""/>
        <dsp:cNvSpPr/>
      </dsp:nvSpPr>
      <dsp:spPr>
        <a:xfrm>
          <a:off x="447676" y="394280"/>
          <a:ext cx="2109155" cy="1470830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Шнуровки</a:t>
          </a: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</a:rPr>
            <a:t> </a:t>
          </a:r>
          <a:endParaRPr lang="ru-RU" sz="1800" b="1" kern="1200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sp:txBody>
      <dsp:txXfrm>
        <a:off x="447676" y="394280"/>
        <a:ext cx="2109155" cy="1470830"/>
      </dsp:txXfrm>
    </dsp:sp>
    <dsp:sp modelId="{398B2B77-1B75-4944-AFA6-59F1071F45FB}">
      <dsp:nvSpPr>
        <dsp:cNvPr id="0" name=""/>
        <dsp:cNvSpPr/>
      </dsp:nvSpPr>
      <dsp:spPr>
        <a:xfrm rot="11140726">
          <a:off x="2618857" y="2826057"/>
          <a:ext cx="416695" cy="55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1140726">
        <a:off x="2618857" y="2826057"/>
        <a:ext cx="416695" cy="555646"/>
      </dsp:txXfrm>
    </dsp:sp>
    <dsp:sp modelId="{D5E89436-2D4F-4D60-A88C-6064DFAD4F64}">
      <dsp:nvSpPr>
        <dsp:cNvPr id="0" name=""/>
        <dsp:cNvSpPr/>
      </dsp:nvSpPr>
      <dsp:spPr>
        <a:xfrm>
          <a:off x="295273" y="2223094"/>
          <a:ext cx="2140043" cy="1470830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Графические задания</a:t>
          </a:r>
          <a:endParaRPr lang="ru-RU" sz="1800" b="1" kern="1200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sp:txBody>
      <dsp:txXfrm>
        <a:off x="295273" y="2223094"/>
        <a:ext cx="2140043" cy="1470830"/>
      </dsp:txXfrm>
    </dsp:sp>
    <dsp:sp modelId="{9E0F6F3E-85A8-4ABB-8B59-D88CB7C94C3B}">
      <dsp:nvSpPr>
        <dsp:cNvPr id="0" name=""/>
        <dsp:cNvSpPr/>
      </dsp:nvSpPr>
      <dsp:spPr>
        <a:xfrm rot="8818483">
          <a:off x="2496608" y="3924116"/>
          <a:ext cx="712658" cy="55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8818483">
        <a:off x="2496608" y="3924116"/>
        <a:ext cx="712658" cy="555646"/>
      </dsp:txXfrm>
    </dsp:sp>
    <dsp:sp modelId="{6BED1080-717C-4141-AC87-8B32EC7BE4F9}">
      <dsp:nvSpPr>
        <dsp:cNvPr id="0" name=""/>
        <dsp:cNvSpPr/>
      </dsp:nvSpPr>
      <dsp:spPr>
        <a:xfrm>
          <a:off x="457205" y="4343389"/>
          <a:ext cx="2093565" cy="1470830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Рисование</a:t>
          </a:r>
          <a:r>
            <a:rPr lang="ru-RU" sz="2400" b="1" kern="1200" dirty="0" smtClean="0"/>
            <a:t> </a:t>
          </a:r>
          <a:endParaRPr lang="ru-RU" sz="2400" b="1" kern="1200" dirty="0"/>
        </a:p>
      </dsp:txBody>
      <dsp:txXfrm>
        <a:off x="457205" y="4343389"/>
        <a:ext cx="2093565" cy="1470830"/>
      </dsp:txXfrm>
    </dsp:sp>
    <dsp:sp modelId="{7C3D484D-2377-4D06-92FC-24C147B81447}">
      <dsp:nvSpPr>
        <dsp:cNvPr id="0" name=""/>
        <dsp:cNvSpPr/>
      </dsp:nvSpPr>
      <dsp:spPr>
        <a:xfrm rot="5387836">
          <a:off x="4204938" y="4224801"/>
          <a:ext cx="228236" cy="55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387836">
        <a:off x="4204938" y="4224801"/>
        <a:ext cx="228236" cy="555646"/>
      </dsp:txXfrm>
    </dsp:sp>
    <dsp:sp modelId="{EB3A06EF-9FAF-4A48-A48D-CCA42B03F001}">
      <dsp:nvSpPr>
        <dsp:cNvPr id="0" name=""/>
        <dsp:cNvSpPr/>
      </dsp:nvSpPr>
      <dsp:spPr>
        <a:xfrm>
          <a:off x="3200399" y="4724398"/>
          <a:ext cx="2243898" cy="1417674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Лепка</a:t>
          </a:r>
          <a:r>
            <a:rPr lang="ru-RU" sz="4300" b="1" kern="1200" dirty="0" smtClean="0"/>
            <a:t> </a:t>
          </a:r>
          <a:endParaRPr lang="ru-RU" sz="4300" b="1" kern="1200" dirty="0"/>
        </a:p>
      </dsp:txBody>
      <dsp:txXfrm>
        <a:off x="3200399" y="4724398"/>
        <a:ext cx="2243898" cy="1417674"/>
      </dsp:txXfrm>
    </dsp:sp>
    <dsp:sp modelId="{7C031543-7ECE-49C2-9E43-D5387E1217F7}">
      <dsp:nvSpPr>
        <dsp:cNvPr id="0" name=""/>
        <dsp:cNvSpPr/>
      </dsp:nvSpPr>
      <dsp:spPr>
        <a:xfrm rot="1951479">
          <a:off x="5416255" y="3889004"/>
          <a:ext cx="666671" cy="55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951479">
        <a:off x="5416255" y="3889004"/>
        <a:ext cx="666671" cy="555646"/>
      </dsp:txXfrm>
    </dsp:sp>
    <dsp:sp modelId="{4965A27D-3B6E-44CB-84F9-F46152938726}">
      <dsp:nvSpPr>
        <dsp:cNvPr id="0" name=""/>
        <dsp:cNvSpPr/>
      </dsp:nvSpPr>
      <dsp:spPr>
        <a:xfrm>
          <a:off x="6008785" y="4280479"/>
          <a:ext cx="2144617" cy="1470830"/>
        </a:xfrm>
        <a:prstGeom prst="ellipse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Конструиро-вание</a:t>
          </a:r>
          <a:endParaRPr lang="ru-RU" sz="18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6008785" y="4280479"/>
        <a:ext cx="2144617" cy="1470830"/>
      </dsp:txXfrm>
    </dsp:sp>
    <dsp:sp modelId="{C3791EEA-B1B9-45FA-AAE1-5433150EE0BC}">
      <dsp:nvSpPr>
        <dsp:cNvPr id="0" name=""/>
        <dsp:cNvSpPr/>
      </dsp:nvSpPr>
      <dsp:spPr>
        <a:xfrm rot="21267860">
          <a:off x="5616056" y="2825053"/>
          <a:ext cx="470112" cy="55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21267860">
        <a:off x="5616056" y="2825053"/>
        <a:ext cx="470112" cy="555646"/>
      </dsp:txXfrm>
    </dsp:sp>
    <dsp:sp modelId="{C6820564-1B46-4C90-AF62-B27A00F99314}">
      <dsp:nvSpPr>
        <dsp:cNvPr id="0" name=""/>
        <dsp:cNvSpPr/>
      </dsp:nvSpPr>
      <dsp:spPr>
        <a:xfrm>
          <a:off x="6296025" y="2223086"/>
          <a:ext cx="2089520" cy="1470830"/>
        </a:xfrm>
        <a:prstGeom prst="ellipse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Аппликация </a:t>
          </a:r>
          <a:r>
            <a:rPr lang="ru-RU" sz="1600" b="1" kern="1200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 </a:t>
          </a:r>
          <a:endParaRPr lang="ru-RU" sz="1600" b="1" kern="1200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sp:txBody>
      <dsp:txXfrm>
        <a:off x="6296025" y="2223086"/>
        <a:ext cx="2089520" cy="1470830"/>
      </dsp:txXfrm>
    </dsp:sp>
    <dsp:sp modelId="{A1C51862-10F1-4FF1-B691-52619B9B4564}">
      <dsp:nvSpPr>
        <dsp:cNvPr id="0" name=""/>
        <dsp:cNvSpPr/>
      </dsp:nvSpPr>
      <dsp:spPr>
        <a:xfrm rot="19241240">
          <a:off x="5313122" y="1840987"/>
          <a:ext cx="770223" cy="55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241240">
        <a:off x="5313122" y="1840987"/>
        <a:ext cx="770223" cy="555646"/>
      </dsp:txXfrm>
    </dsp:sp>
    <dsp:sp modelId="{900420D9-D828-4BCA-B655-AED41CCF38E0}">
      <dsp:nvSpPr>
        <dsp:cNvPr id="0" name=""/>
        <dsp:cNvSpPr/>
      </dsp:nvSpPr>
      <dsp:spPr>
        <a:xfrm>
          <a:off x="5836715" y="318091"/>
          <a:ext cx="2307159" cy="1485406"/>
        </a:xfrm>
        <a:prstGeom prst="ellipse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Пальчиковые игры, </a:t>
          </a:r>
          <a:r>
            <a:rPr lang="ru-RU" sz="1800" b="1" kern="1200" dirty="0" err="1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игры-потешки</a:t>
          </a:r>
          <a:endParaRPr lang="ru-RU" sz="1800" b="1" kern="1200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sp:txBody>
      <dsp:txXfrm>
        <a:off x="5836715" y="318091"/>
        <a:ext cx="2307159" cy="1485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BEE02-3343-4C51-80BD-DFDEA54CDE94}" type="datetimeFigureOut">
              <a:rPr lang="ru-RU" smtClean="0"/>
              <a:pPr/>
              <a:t>29.02.2016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0C58-B054-4D20-A63E-0422013F9A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451955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Развиваем пальчики – развиваем речь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505200"/>
            <a:ext cx="8534400" cy="2895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Мелкая моторика – точные движения пальцев рук – особенно тесно связана с процессом формирования речи ребенка. </a:t>
            </a:r>
          </a:p>
          <a:p>
            <a:endParaRPr lang="ru-RU" sz="18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Наша задача научить детей выполнять точные движения пальцами, имитировать с помощью пальцев различные движения.</a:t>
            </a:r>
          </a:p>
          <a:p>
            <a:endParaRPr lang="ru-RU" sz="18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Это не только стимул для развития речи и мелкой моторики, но и один из вариантов радостного общения с близкими людьми.</a:t>
            </a:r>
            <a:endParaRPr lang="ru-RU" sz="1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34290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Шнуровки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MG_363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971800" y="228600"/>
            <a:ext cx="5760000" cy="432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5181600"/>
            <a:ext cx="8686800" cy="1219200"/>
          </a:xfrm>
        </p:spPr>
        <p:txBody>
          <a:bodyPr/>
          <a:lstStyle/>
          <a:p>
            <a:pPr lvl="0"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Игры с шнурованием развивают глазомер, внимание, происходит укрепление пальцев и всей кисти руки (мелкая моторика), а это в свою очередь влияет на формирование головного мозга и становлению речи. Также,  они косвенно готовят  руку к письму  и развивают усидчивость.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7315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Игры с мелкими предметами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2400" y="5105400"/>
            <a:ext cx="8763000" cy="11430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Игры с мелкими предметами (выкладывание рисунков из пуговиц, геометрических фигур, счетных палочек, складывание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пазлов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, мозаики и т.п.)  разной формы, размера и фактуры развивают мелкую моторику. Работа с мелкими предметами помогает решать сложные  логические задачи, находить решения в непростых ситуациях. 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363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5638800" y="3048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NEW_00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10400" y="3505200"/>
            <a:ext cx="190238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NEW_00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10200" y="2743200"/>
            <a:ext cx="177165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NEW_002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0677869">
            <a:off x="315980" y="385534"/>
            <a:ext cx="2338305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NEW_00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09800" y="2362200"/>
            <a:ext cx="312047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NEW_002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43200" y="304800"/>
            <a:ext cx="286951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228600"/>
          <a:ext cx="860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038600"/>
            <a:ext cx="77724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Пальчиковые игры, </a:t>
            </a:r>
            <a:r>
              <a:rPr lang="ru-RU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игры-потешки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772398" y="1058705"/>
            <a:ext cx="7620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IMG_0001_NEW_00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 rot="437101">
            <a:off x="6444357" y="745218"/>
            <a:ext cx="2345258" cy="3240000"/>
          </a:xfrm>
          <a:prstGeom prst="round2SameRect">
            <a:avLst>
              <a:gd name="adj1" fmla="val 2263"/>
              <a:gd name="adj2" fmla="val 0"/>
            </a:avLst>
          </a:prstGeom>
        </p:spPr>
      </p:pic>
      <p:pic>
        <p:nvPicPr>
          <p:cNvPr id="8" name="Рисунок 7" descr="IMG_0001_NEW_0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57448">
            <a:off x="307592" y="680998"/>
            <a:ext cx="3657600" cy="2653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9530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 Выполняя пальчиками различные упражнения, ребенок достигает хорошего развития мелкой моторики рук, которая не только оказывает благоприятное влияние на развитие речи (так как при этом индуктивно происходит возбуждение в центрах речи), но и подготавливает ребенка к рисованию и письму. Кисти рук приобретают хорошую подвижность, гибкость, исчезает скованность движений, это в дальнейшем облегчит приобретение навыков письма. 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_NEW_00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53677">
            <a:off x="4165472" y="443540"/>
            <a:ext cx="2322835" cy="3240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7315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Аппликация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800" y="4953000"/>
            <a:ext cx="8534400" cy="12192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 Способствует развитию творчества, пробуждает фантазию, активизирует наблюдательность, внимание и воображение, воспитывает волю, развивает ручные умения, чувство формы, глазомер и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цветоощущегние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NEW_001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 rot="21072425">
            <a:off x="2635148" y="337824"/>
            <a:ext cx="2716625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NEW_0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91200" y="304800"/>
            <a:ext cx="2883321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70104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Лепка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800" y="5181600"/>
            <a:ext cx="8458200" cy="12954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 Лепка имеет большое значение для обучения и воспитания детей дошкольного возраста. Она способствует развитию зрительного восприятия, памяти, образного  мышления, привитию ручных умений и навыков, необходимых для успешного обучения в школе. Лепка так же, как и другие виды изобразительной деятельности, формирует эстетические вкусы, развивает чувство прекрасного, умение понимать прекрасное во всем его многообразии.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330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457200"/>
            <a:ext cx="403387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3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0668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NEW_0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08264">
            <a:off x="3982603" y="279927"/>
            <a:ext cx="1675474" cy="2160000"/>
          </a:xfrm>
          <a:prstGeom prst="rect">
            <a:avLst/>
          </a:prstGeom>
        </p:spPr>
      </p:pic>
      <p:pic>
        <p:nvPicPr>
          <p:cNvPr id="9" name="Рисунок 8" descr="IMG_NEW_0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65281">
            <a:off x="4195670" y="2328172"/>
            <a:ext cx="1696522" cy="21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114800"/>
            <a:ext cx="7315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Конструирование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200" y="4876800"/>
            <a:ext cx="9067800" cy="1752600"/>
          </a:xfrm>
        </p:spPr>
        <p:txBody>
          <a:bodyPr>
            <a:normAutofit/>
          </a:bodyPr>
          <a:lstStyle/>
          <a:p>
            <a:r>
              <a:rPr lang="ru-RU" sz="1400" b="1" u="sng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Оригами (конструирование из бумаги)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 Складывание  фигурок  благотворно действует на развитие движений пальцев и кистей рук, так же на развитие внимания, памяти, логического мышления, творческих способностей, воспитанию усидчивости, аккуратности, самостоятельности.</a:t>
            </a:r>
          </a:p>
          <a:p>
            <a:r>
              <a:rPr lang="ru-RU" sz="1400" b="1" u="sng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Поделки из разных материалов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 (из круп, семян, шишек, ракушек, желудей и др.) Ручной труд способствует развитию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сенсомоторики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– согласованности в работе глаза и руки, совершенствованию координации движений, гибкости, точности в выполнении действий.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NEW.jpg"/>
          <p:cNvPicPr>
            <a:picLocks noGrp="1" noChangeAspect="1"/>
          </p:cNvPicPr>
          <p:nvPr>
            <p:ph type="pic" idx="1"/>
          </p:nvPr>
        </p:nvPicPr>
        <p:blipFill>
          <a:blip r:embed="rId4" cstate="screen"/>
          <a:stretch>
            <a:fillRect/>
          </a:stretch>
        </p:blipFill>
        <p:spPr>
          <a:xfrm rot="21285692">
            <a:off x="5581466" y="225263"/>
            <a:ext cx="1694926" cy="2160000"/>
          </a:xfrm>
          <a:prstGeom prst="round2SameRect">
            <a:avLst>
              <a:gd name="adj1" fmla="val 1160"/>
              <a:gd name="adj2" fmla="val 0"/>
            </a:avLst>
          </a:prstGeom>
        </p:spPr>
      </p:pic>
      <p:pic>
        <p:nvPicPr>
          <p:cNvPr id="6" name="Рисунок 5" descr="IMG_NEW_00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349179">
            <a:off x="5639095" y="2344313"/>
            <a:ext cx="1678732" cy="2160000"/>
          </a:xfrm>
          <a:prstGeom prst="rect">
            <a:avLst/>
          </a:prstGeom>
        </p:spPr>
      </p:pic>
      <p:pic>
        <p:nvPicPr>
          <p:cNvPr id="7" name="Рисунок 6" descr="IMG_NEW_00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39000" y="304800"/>
            <a:ext cx="1689679" cy="2160000"/>
          </a:xfrm>
          <a:prstGeom prst="rect">
            <a:avLst/>
          </a:prstGeom>
        </p:spPr>
      </p:pic>
      <p:pic>
        <p:nvPicPr>
          <p:cNvPr id="8" name="Рисунок 7" descr="IMG_NEW_000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15200" y="2438400"/>
            <a:ext cx="1726599" cy="2160000"/>
          </a:xfrm>
          <a:prstGeom prst="rect">
            <a:avLst/>
          </a:prstGeom>
        </p:spPr>
      </p:pic>
      <p:pic>
        <p:nvPicPr>
          <p:cNvPr id="11" name="Рисунок 10" descr="IMG_NEW_001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86000" y="304800"/>
            <a:ext cx="1581007" cy="2313810"/>
          </a:xfrm>
          <a:prstGeom prst="rect">
            <a:avLst/>
          </a:prstGeom>
        </p:spPr>
      </p:pic>
      <p:pic>
        <p:nvPicPr>
          <p:cNvPr id="12" name="Рисунок 11" descr="IMG_NEW_001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8200" y="1447800"/>
            <a:ext cx="1375513" cy="1045051"/>
          </a:xfrm>
          <a:prstGeom prst="rect">
            <a:avLst/>
          </a:prstGeom>
        </p:spPr>
      </p:pic>
      <p:pic>
        <p:nvPicPr>
          <p:cNvPr id="13" name="Рисунок 12" descr="IMG_NEW_0016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04800" y="304800"/>
            <a:ext cx="1201580" cy="1526171"/>
          </a:xfrm>
          <a:prstGeom prst="rect">
            <a:avLst/>
          </a:prstGeom>
        </p:spPr>
      </p:pic>
      <p:pic>
        <p:nvPicPr>
          <p:cNvPr id="14" name="Рисунок 13" descr="IMG_NEW_0017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2400" y="2667000"/>
            <a:ext cx="2368296" cy="14128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3886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Рисование 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8600" y="5105400"/>
            <a:ext cx="8458200" cy="14478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Рисование – это не только прекрасный тренинг мелкой и общей моторики, оно развивает память, внимание, логическое мышление. В процессе рисования ребенок наблюдает, осознает, передает свои впечатления о познаваемом, увиденном, высказывает свое отношение к тому, что он изобразил. Оно развивает чувство прекрасного, ребенок получает представление о красоте и многообразии окружающего мира, предметов и явлений и восхищается этой красотой.  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_NEW_0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887349">
            <a:off x="2209800" y="1981200"/>
            <a:ext cx="2046707" cy="1980000"/>
          </a:xfrm>
          <a:prstGeom prst="rect">
            <a:avLst/>
          </a:prstGeom>
        </p:spPr>
      </p:pic>
      <p:pic>
        <p:nvPicPr>
          <p:cNvPr id="7" name="Рисунок 6" descr="IMG_NEW_00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228600"/>
            <a:ext cx="3154680" cy="1610868"/>
          </a:xfrm>
          <a:prstGeom prst="rect">
            <a:avLst/>
          </a:prstGeom>
        </p:spPr>
      </p:pic>
      <p:pic>
        <p:nvPicPr>
          <p:cNvPr id="9" name="Рисунок 8" descr="PB200272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6094" b="16094"/>
          <a:stretch>
            <a:fillRect/>
          </a:stretch>
        </p:blipFill>
        <p:spPr>
          <a:xfrm>
            <a:off x="4572000" y="457200"/>
            <a:ext cx="4498181" cy="4191000"/>
          </a:xfr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7315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Графические задания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NEW_00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838200" y="152400"/>
            <a:ext cx="2857131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5181600"/>
            <a:ext cx="8839200" cy="1178625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	Такие задания способствуют развитию координации движений, пространственных отношений, глазомера, укреплению мышц руки. Тренировать точечные движения очень важно детям с нарушениями речи. Доказано, что точность движения пальцев рук тесно связана с точностью движения артикуляционных органов.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_NEW_00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-228600"/>
            <a:ext cx="3464637" cy="46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NEW_0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152400"/>
            <a:ext cx="3762910" cy="47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0001_NEW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762000"/>
            <a:ext cx="441412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5029200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Ребенок учится проводить прямые, кривые и ломаные линии в </a:t>
            </a:r>
            <a:r>
              <a:rPr lang="ru-RU" sz="1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различных направлениях,  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ставить точки. </a:t>
            </a:r>
          </a:p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Выполнение графических заданий сочетается с развитием речи, наглядно-образного и логического мышления, произвольного внимания, воображения.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523</TotalTime>
  <Words>539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Развиваем пальчики – развиваем речь</vt:lpstr>
      <vt:lpstr>Слайд 2</vt:lpstr>
      <vt:lpstr>Пальчиковые игры, игры-потешки</vt:lpstr>
      <vt:lpstr>Аппликация </vt:lpstr>
      <vt:lpstr>Лепка </vt:lpstr>
      <vt:lpstr>Конструирование</vt:lpstr>
      <vt:lpstr>Рисование </vt:lpstr>
      <vt:lpstr>Графические задания</vt:lpstr>
      <vt:lpstr>Слайд 9</vt:lpstr>
      <vt:lpstr>Шнуровки </vt:lpstr>
      <vt:lpstr>Игры с мелкими предметами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49</cp:revision>
  <dcterms:modified xsi:type="dcterms:W3CDTF">2016-02-29T18:06:26Z</dcterms:modified>
</cp:coreProperties>
</file>