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61" r:id="rId4"/>
    <p:sldId id="262" r:id="rId5"/>
    <p:sldId id="263" r:id="rId6"/>
    <p:sldId id="267" r:id="rId7"/>
    <p:sldId id="264" r:id="rId8"/>
    <p:sldId id="265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22" autoAdjust="0"/>
  </p:normalViewPr>
  <p:slideViewPr>
    <p:cSldViewPr>
      <p:cViewPr varScale="1">
        <p:scale>
          <a:sx n="82" d="100"/>
          <a:sy n="82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2-29T22:51:36.156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976A-F5B9-43F2-94BC-428D93E6C675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C8B9-0ED2-456F-8F99-260C3E01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976A-F5B9-43F2-94BC-428D93E6C675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C8B9-0ED2-456F-8F99-260C3E01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976A-F5B9-43F2-94BC-428D93E6C675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C8B9-0ED2-456F-8F99-260C3E01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976A-F5B9-43F2-94BC-428D93E6C675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C8B9-0ED2-456F-8F99-260C3E01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976A-F5B9-43F2-94BC-428D93E6C675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C8B9-0ED2-456F-8F99-260C3E01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976A-F5B9-43F2-94BC-428D93E6C675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C8B9-0ED2-456F-8F99-260C3E01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976A-F5B9-43F2-94BC-428D93E6C675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C8B9-0ED2-456F-8F99-260C3E01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976A-F5B9-43F2-94BC-428D93E6C675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C8B9-0ED2-456F-8F99-260C3E01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976A-F5B9-43F2-94BC-428D93E6C675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C8B9-0ED2-456F-8F99-260C3E01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976A-F5B9-43F2-94BC-428D93E6C675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C8B9-0ED2-456F-8F99-260C3E01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976A-F5B9-43F2-94BC-428D93E6C675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C8B9-0ED2-456F-8F99-260C3E01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8976A-F5B9-43F2-94BC-428D93E6C675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1C8B9-0ED2-456F-8F99-260C3E01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«Математика и конструирование»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95536" y="1196752"/>
            <a:ext cx="1202432" cy="113042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596336" y="1484784"/>
            <a:ext cx="1060704" cy="914400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уб 6"/>
          <p:cNvSpPr/>
          <p:nvPr/>
        </p:nvSpPr>
        <p:spPr>
          <a:xfrm>
            <a:off x="6660232" y="4869160"/>
            <a:ext cx="1216152" cy="1216152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ручное управление 7"/>
          <p:cNvSpPr/>
          <p:nvPr/>
        </p:nvSpPr>
        <p:spPr>
          <a:xfrm>
            <a:off x="1547664" y="4365104"/>
            <a:ext cx="914400" cy="612648"/>
          </a:xfrm>
          <a:prstGeom prst="flowChartManualOperati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>
            <a:off x="4139952" y="764704"/>
            <a:ext cx="1216152" cy="914400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419872" y="5445224"/>
            <a:ext cx="1584176" cy="914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43306" y="2500306"/>
            <a:ext cx="1928826" cy="18573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решение 8"/>
          <p:cNvSpPr/>
          <p:nvPr/>
        </p:nvSpPr>
        <p:spPr>
          <a:xfrm>
            <a:off x="3857620" y="714356"/>
            <a:ext cx="1357322" cy="1755656"/>
          </a:xfrm>
          <a:prstGeom prst="flowChartDecisi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4929190" y="4286256"/>
            <a:ext cx="1357322" cy="2286016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 flipH="1">
            <a:off x="2928926" y="4286256"/>
            <a:ext cx="1285884" cy="2214554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5580112" y="2492896"/>
            <a:ext cx="914400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6200000">
            <a:off x="2699792" y="2492896"/>
            <a:ext cx="914400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3465584" y="1655096"/>
            <a:ext cx="1987684" cy="1215012"/>
          </a:xfrm>
          <a:prstGeom prst="triangle">
            <a:avLst>
              <a:gd name="adj" fmla="val 5348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объединение 7"/>
          <p:cNvSpPr/>
          <p:nvPr/>
        </p:nvSpPr>
        <p:spPr>
          <a:xfrm rot="14439924">
            <a:off x="5426239" y="448112"/>
            <a:ext cx="406719" cy="1371757"/>
          </a:xfrm>
          <a:prstGeom prst="flowChartMerg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4095498" y="3215063"/>
            <a:ext cx="1866531" cy="2415123"/>
          </a:xfrm>
          <a:prstGeom prst="triangle">
            <a:avLst>
              <a:gd name="adj" fmla="val 5405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объединение 11"/>
          <p:cNvSpPr/>
          <p:nvPr/>
        </p:nvSpPr>
        <p:spPr>
          <a:xfrm rot="1119304" flipH="1">
            <a:off x="5816722" y="2625042"/>
            <a:ext cx="1285884" cy="3080525"/>
          </a:xfrm>
          <a:prstGeom prst="flowChartMerg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3347864" y="1124744"/>
            <a:ext cx="1008112" cy="928694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объединение 16"/>
          <p:cNvSpPr/>
          <p:nvPr/>
        </p:nvSpPr>
        <p:spPr>
          <a:xfrm rot="15574544">
            <a:off x="5522848" y="886460"/>
            <a:ext cx="478918" cy="1470441"/>
          </a:xfrm>
          <a:prstGeom prst="flowChartMerg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>
            <a:off x="1619672" y="3068960"/>
            <a:ext cx="2000264" cy="2000264"/>
          </a:xfrm>
          <a:prstGeom prst="triangle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555776" y="1556792"/>
            <a:ext cx="500066" cy="428628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95736" y="1556792"/>
            <a:ext cx="500066" cy="428628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1979712" y="1844824"/>
            <a:ext cx="1285884" cy="1214446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есяц 13"/>
          <p:cNvSpPr/>
          <p:nvPr/>
        </p:nvSpPr>
        <p:spPr>
          <a:xfrm rot="11678562">
            <a:off x="3672039" y="4192019"/>
            <a:ext cx="457200" cy="914400"/>
          </a:xfrm>
          <a:prstGeom prst="mo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86380" y="3214686"/>
            <a:ext cx="1857388" cy="18573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6228184" y="1412776"/>
            <a:ext cx="428628" cy="500066"/>
          </a:xfrm>
          <a:prstGeom prst="triangle">
            <a:avLst/>
          </a:prstGeom>
          <a:solidFill>
            <a:schemeClr val="bg2">
              <a:lumMod val="2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5724128" y="1412776"/>
            <a:ext cx="428628" cy="500066"/>
          </a:xfrm>
          <a:prstGeom prst="triangle">
            <a:avLst/>
          </a:prstGeom>
          <a:solidFill>
            <a:schemeClr val="bg2">
              <a:lumMod val="2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есяц 19"/>
          <p:cNvSpPr/>
          <p:nvPr/>
        </p:nvSpPr>
        <p:spPr>
          <a:xfrm rot="12464553">
            <a:off x="7350836" y="4274945"/>
            <a:ext cx="457200" cy="914400"/>
          </a:xfrm>
          <a:prstGeom prst="mo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5436096" y="1772816"/>
            <a:ext cx="1500198" cy="1440160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195736" y="2420888"/>
            <a:ext cx="410344" cy="122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2195736" y="2564904"/>
            <a:ext cx="351656" cy="80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195736" y="256490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5796136" y="2564904"/>
            <a:ext cx="33833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5724128" y="2564904"/>
            <a:ext cx="410344" cy="21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724128" y="2420888"/>
            <a:ext cx="410344" cy="122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2627784" y="2420888"/>
            <a:ext cx="43204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6156176" y="2420888"/>
            <a:ext cx="43204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627784" y="256490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156176" y="256490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627784" y="2564904"/>
            <a:ext cx="43204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156176" y="2564904"/>
            <a:ext cx="43204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4499992" y="1268760"/>
            <a:ext cx="914400" cy="914400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860032" y="2060848"/>
            <a:ext cx="1428760" cy="13430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148064" y="3356992"/>
            <a:ext cx="646896" cy="9144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знак завершения 11"/>
          <p:cNvSpPr/>
          <p:nvPr/>
        </p:nvSpPr>
        <p:spPr>
          <a:xfrm rot="21394669">
            <a:off x="3998375" y="1499927"/>
            <a:ext cx="510269" cy="96998"/>
          </a:xfrm>
          <a:prstGeom prst="flowChartTerminator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знак завершения 12"/>
          <p:cNvSpPr/>
          <p:nvPr/>
        </p:nvSpPr>
        <p:spPr>
          <a:xfrm rot="19527575">
            <a:off x="4192599" y="1656730"/>
            <a:ext cx="366736" cy="45719"/>
          </a:xfrm>
          <a:prstGeom prst="flowChartTerminator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ручное управление 13"/>
          <p:cNvSpPr/>
          <p:nvPr/>
        </p:nvSpPr>
        <p:spPr>
          <a:xfrm rot="6116608">
            <a:off x="6242220" y="2506930"/>
            <a:ext cx="928694" cy="928694"/>
          </a:xfrm>
          <a:prstGeom prst="flowChartManualOperatio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259632" y="3140968"/>
            <a:ext cx="1571636" cy="127159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483768" y="2492896"/>
            <a:ext cx="1071570" cy="98583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иагональная полоса 16"/>
          <p:cNvSpPr/>
          <p:nvPr/>
        </p:nvSpPr>
        <p:spPr>
          <a:xfrm flipH="1">
            <a:off x="3491880" y="3212976"/>
            <a:ext cx="285752" cy="428628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Молния 17"/>
          <p:cNvSpPr/>
          <p:nvPr/>
        </p:nvSpPr>
        <p:spPr>
          <a:xfrm rot="17753327">
            <a:off x="383643" y="3633131"/>
            <a:ext cx="785818" cy="785818"/>
          </a:xfrm>
          <a:prstGeom prst="lightningBol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олния 18"/>
          <p:cNvSpPr/>
          <p:nvPr/>
        </p:nvSpPr>
        <p:spPr>
          <a:xfrm rot="20104724">
            <a:off x="308488" y="3197936"/>
            <a:ext cx="785818" cy="785818"/>
          </a:xfrm>
          <a:prstGeom prst="lightningBol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олния 19"/>
          <p:cNvSpPr/>
          <p:nvPr/>
        </p:nvSpPr>
        <p:spPr>
          <a:xfrm>
            <a:off x="539552" y="2852936"/>
            <a:ext cx="785818" cy="785818"/>
          </a:xfrm>
          <a:prstGeom prst="lightningBol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1398781" y="4297963"/>
            <a:ext cx="871550" cy="28575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051720" y="4437113"/>
            <a:ext cx="72010" cy="43204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6804248" y="4653136"/>
            <a:ext cx="1428760" cy="150019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236296" y="4221088"/>
            <a:ext cx="620712" cy="54752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извлечение 24"/>
          <p:cNvSpPr/>
          <p:nvPr/>
        </p:nvSpPr>
        <p:spPr>
          <a:xfrm>
            <a:off x="7236296" y="4797152"/>
            <a:ext cx="685800" cy="1285884"/>
          </a:xfrm>
          <a:prstGeom prst="flowChartExtra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 flipH="1" flipV="1">
            <a:off x="7092280" y="5157192"/>
            <a:ext cx="203888" cy="216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 flipH="1" flipV="1">
            <a:off x="7164288" y="4797152"/>
            <a:ext cx="203888" cy="216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 flipH="1" flipV="1">
            <a:off x="7020272" y="5589240"/>
            <a:ext cx="203888" cy="216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 flipH="1" flipV="1">
            <a:off x="7812360" y="5157192"/>
            <a:ext cx="203888" cy="216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 flipH="1" flipV="1">
            <a:off x="7884368" y="5589240"/>
            <a:ext cx="203888" cy="216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 flipH="1" flipV="1">
            <a:off x="7668344" y="4797152"/>
            <a:ext cx="203888" cy="216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4860032" y="1484784"/>
            <a:ext cx="71438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3347864" y="2996952"/>
            <a:ext cx="71438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внобедренный треугольник 7"/>
          <p:cNvSpPr/>
          <p:nvPr/>
        </p:nvSpPr>
        <p:spPr>
          <a:xfrm rot="16200000">
            <a:off x="5825644" y="2031342"/>
            <a:ext cx="2366577" cy="1849526"/>
          </a:xfrm>
          <a:prstGeom prst="triangl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3500430" y="714356"/>
            <a:ext cx="2428892" cy="1714512"/>
          </a:xfrm>
          <a:prstGeom prst="irregularSeal1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но 2 10"/>
          <p:cNvSpPr/>
          <p:nvPr/>
        </p:nvSpPr>
        <p:spPr>
          <a:xfrm rot="14092726">
            <a:off x="3892934" y="3929220"/>
            <a:ext cx="1273015" cy="1113409"/>
          </a:xfrm>
          <a:prstGeom prst="irregularSeal2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1763688" y="2996952"/>
            <a:ext cx="142876" cy="6985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1691680" y="1772816"/>
            <a:ext cx="4500594" cy="2428892"/>
          </a:xfrm>
          <a:prstGeom prst="ellipse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979712" y="2492896"/>
            <a:ext cx="288032" cy="28803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1727969" y="3032671"/>
            <a:ext cx="285752" cy="21431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00232" y="2500306"/>
            <a:ext cx="4714908" cy="19288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00034" y="1285860"/>
            <a:ext cx="2214578" cy="164307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7158" y="2643182"/>
            <a:ext cx="857256" cy="50006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714348" y="2857496"/>
            <a:ext cx="571504" cy="3571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 flipH="1">
            <a:off x="827584" y="1844824"/>
            <a:ext cx="240034" cy="500066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иагональная полоса 30"/>
          <p:cNvSpPr/>
          <p:nvPr/>
        </p:nvSpPr>
        <p:spPr>
          <a:xfrm>
            <a:off x="3143240" y="4429132"/>
            <a:ext cx="714380" cy="1985970"/>
          </a:xfrm>
          <a:prstGeom prst="diagStrip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Диагональная полоса 31"/>
          <p:cNvSpPr/>
          <p:nvPr/>
        </p:nvSpPr>
        <p:spPr>
          <a:xfrm rot="18374831">
            <a:off x="3840316" y="4402670"/>
            <a:ext cx="947389" cy="1649239"/>
          </a:xfrm>
          <a:prstGeom prst="diagStrip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Диагональная полоса 32"/>
          <p:cNvSpPr/>
          <p:nvPr/>
        </p:nvSpPr>
        <p:spPr>
          <a:xfrm>
            <a:off x="5500694" y="4429132"/>
            <a:ext cx="571504" cy="1571636"/>
          </a:xfrm>
          <a:prstGeom prst="diagStrip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Диагональная полоса 33"/>
          <p:cNvSpPr/>
          <p:nvPr/>
        </p:nvSpPr>
        <p:spPr>
          <a:xfrm rot="18107850">
            <a:off x="5925538" y="4439328"/>
            <a:ext cx="936264" cy="1336929"/>
          </a:xfrm>
          <a:prstGeom prst="diagStrip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Месяц 34"/>
          <p:cNvSpPr/>
          <p:nvPr/>
        </p:nvSpPr>
        <p:spPr>
          <a:xfrm rot="11940340">
            <a:off x="2312497" y="447108"/>
            <a:ext cx="678563" cy="1189313"/>
          </a:xfrm>
          <a:prstGeom prst="moon">
            <a:avLst/>
          </a:prstGeom>
          <a:solidFill>
            <a:schemeClr val="accent6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Месяц 35"/>
          <p:cNvSpPr/>
          <p:nvPr/>
        </p:nvSpPr>
        <p:spPr>
          <a:xfrm>
            <a:off x="857224" y="285728"/>
            <a:ext cx="385762" cy="1071570"/>
          </a:xfrm>
          <a:prstGeom prst="moon">
            <a:avLst/>
          </a:prstGeom>
          <a:solidFill>
            <a:schemeClr val="accent6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6715140" y="2500306"/>
            <a:ext cx="1143008" cy="107157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143768" y="2928934"/>
            <a:ext cx="1271590" cy="128582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6965173" y="3178967"/>
            <a:ext cx="928694" cy="42862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572396" y="3286124"/>
            <a:ext cx="714380" cy="285752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23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71472" y="5715016"/>
            <a:ext cx="914400" cy="9144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3000372"/>
            <a:ext cx="914400" cy="9144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4786322"/>
            <a:ext cx="914400" cy="9144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3929066"/>
            <a:ext cx="914400" cy="91440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42844" y="1844824"/>
            <a:ext cx="1836868" cy="1141254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858016" y="4786322"/>
            <a:ext cx="9144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4786322"/>
            <a:ext cx="9144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786710" y="3857628"/>
            <a:ext cx="9144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786710" y="4786322"/>
            <a:ext cx="9144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228184" y="5733256"/>
            <a:ext cx="914400" cy="8572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596336" y="5733256"/>
            <a:ext cx="914400" cy="8572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3895843" y="2664997"/>
            <a:ext cx="178595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4355976" y="908720"/>
            <a:ext cx="914400" cy="9144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786314" y="1643050"/>
            <a:ext cx="914400" cy="9144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857620" y="1643050"/>
            <a:ext cx="914400" cy="9144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555776" y="2780928"/>
            <a:ext cx="785818" cy="62864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849880" y="3566945"/>
            <a:ext cx="1035053" cy="61514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2987824" y="4365104"/>
            <a:ext cx="1214446" cy="107157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2129229" y="3351491"/>
            <a:ext cx="606423" cy="32939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3275856" y="5373216"/>
            <a:ext cx="216024" cy="115212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2" idx="4"/>
          </p:cNvCxnSpPr>
          <p:nvPr/>
        </p:nvCxnSpPr>
        <p:spPr>
          <a:xfrm>
            <a:off x="3595047" y="5436674"/>
            <a:ext cx="328881" cy="108867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4139952" y="4221088"/>
            <a:ext cx="642372" cy="50405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4139952" y="4509120"/>
            <a:ext cx="785818" cy="21431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139952" y="4725144"/>
            <a:ext cx="929264" cy="14344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4" grpId="0" animBg="1"/>
      <p:bldP spid="25" grpId="0" animBg="1"/>
      <p:bldP spid="26" grpId="0" animBg="1"/>
      <p:bldP spid="27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/>
          <p:nvPr/>
        </p:nvSpPr>
        <p:spPr>
          <a:xfrm>
            <a:off x="1571604" y="5286388"/>
            <a:ext cx="1057421" cy="663526"/>
          </a:xfrm>
          <a:custGeom>
            <a:avLst/>
            <a:gdLst>
              <a:gd name="connsiteX0" fmla="*/ 0 w 1057421"/>
              <a:gd name="connsiteY0" fmla="*/ 562708 h 663526"/>
              <a:gd name="connsiteX1" fmla="*/ 365760 w 1057421"/>
              <a:gd name="connsiteY1" fmla="*/ 0 h 663526"/>
              <a:gd name="connsiteX2" fmla="*/ 956603 w 1057421"/>
              <a:gd name="connsiteY2" fmla="*/ 562708 h 663526"/>
              <a:gd name="connsiteX3" fmla="*/ 970671 w 1057421"/>
              <a:gd name="connsiteY3" fmla="*/ 604911 h 6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7421" h="663526">
                <a:moveTo>
                  <a:pt x="0" y="562708"/>
                </a:moveTo>
                <a:cubicBezTo>
                  <a:pt x="103163" y="281354"/>
                  <a:pt x="206326" y="0"/>
                  <a:pt x="365760" y="0"/>
                </a:cubicBezTo>
                <a:cubicBezTo>
                  <a:pt x="525194" y="0"/>
                  <a:pt x="855785" y="461890"/>
                  <a:pt x="956603" y="562708"/>
                </a:cubicBezTo>
                <a:cubicBezTo>
                  <a:pt x="1057421" y="663526"/>
                  <a:pt x="1014046" y="634218"/>
                  <a:pt x="970671" y="604911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6786578" y="5429264"/>
            <a:ext cx="1057421" cy="663526"/>
          </a:xfrm>
          <a:custGeom>
            <a:avLst/>
            <a:gdLst>
              <a:gd name="connsiteX0" fmla="*/ 0 w 1057421"/>
              <a:gd name="connsiteY0" fmla="*/ 562708 h 663526"/>
              <a:gd name="connsiteX1" fmla="*/ 365760 w 1057421"/>
              <a:gd name="connsiteY1" fmla="*/ 0 h 663526"/>
              <a:gd name="connsiteX2" fmla="*/ 956603 w 1057421"/>
              <a:gd name="connsiteY2" fmla="*/ 562708 h 663526"/>
              <a:gd name="connsiteX3" fmla="*/ 970671 w 1057421"/>
              <a:gd name="connsiteY3" fmla="*/ 604911 h 6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7421" h="663526">
                <a:moveTo>
                  <a:pt x="0" y="562708"/>
                </a:moveTo>
                <a:cubicBezTo>
                  <a:pt x="103163" y="281354"/>
                  <a:pt x="206326" y="0"/>
                  <a:pt x="365760" y="0"/>
                </a:cubicBezTo>
                <a:cubicBezTo>
                  <a:pt x="525194" y="0"/>
                  <a:pt x="855785" y="461890"/>
                  <a:pt x="956603" y="562708"/>
                </a:cubicBezTo>
                <a:cubicBezTo>
                  <a:pt x="1057421" y="663526"/>
                  <a:pt x="1014046" y="634218"/>
                  <a:pt x="970671" y="604911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3714744" y="5286388"/>
            <a:ext cx="1057421" cy="663526"/>
          </a:xfrm>
          <a:custGeom>
            <a:avLst/>
            <a:gdLst>
              <a:gd name="connsiteX0" fmla="*/ 0 w 1057421"/>
              <a:gd name="connsiteY0" fmla="*/ 562708 h 663526"/>
              <a:gd name="connsiteX1" fmla="*/ 365760 w 1057421"/>
              <a:gd name="connsiteY1" fmla="*/ 0 h 663526"/>
              <a:gd name="connsiteX2" fmla="*/ 956603 w 1057421"/>
              <a:gd name="connsiteY2" fmla="*/ 562708 h 663526"/>
              <a:gd name="connsiteX3" fmla="*/ 970671 w 1057421"/>
              <a:gd name="connsiteY3" fmla="*/ 604911 h 6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7421" h="663526">
                <a:moveTo>
                  <a:pt x="0" y="562708"/>
                </a:moveTo>
                <a:cubicBezTo>
                  <a:pt x="103163" y="281354"/>
                  <a:pt x="206326" y="0"/>
                  <a:pt x="365760" y="0"/>
                </a:cubicBezTo>
                <a:cubicBezTo>
                  <a:pt x="525194" y="0"/>
                  <a:pt x="855785" y="461890"/>
                  <a:pt x="956603" y="562708"/>
                </a:cubicBezTo>
                <a:cubicBezTo>
                  <a:pt x="1057421" y="663526"/>
                  <a:pt x="1014046" y="634218"/>
                  <a:pt x="970671" y="604911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714612" y="5357826"/>
            <a:ext cx="1057421" cy="663526"/>
          </a:xfrm>
          <a:custGeom>
            <a:avLst/>
            <a:gdLst>
              <a:gd name="connsiteX0" fmla="*/ 0 w 1057421"/>
              <a:gd name="connsiteY0" fmla="*/ 562708 h 663526"/>
              <a:gd name="connsiteX1" fmla="*/ 365760 w 1057421"/>
              <a:gd name="connsiteY1" fmla="*/ 0 h 663526"/>
              <a:gd name="connsiteX2" fmla="*/ 956603 w 1057421"/>
              <a:gd name="connsiteY2" fmla="*/ 562708 h 663526"/>
              <a:gd name="connsiteX3" fmla="*/ 970671 w 1057421"/>
              <a:gd name="connsiteY3" fmla="*/ 604911 h 6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7421" h="663526">
                <a:moveTo>
                  <a:pt x="0" y="562708"/>
                </a:moveTo>
                <a:cubicBezTo>
                  <a:pt x="103163" y="281354"/>
                  <a:pt x="206326" y="0"/>
                  <a:pt x="365760" y="0"/>
                </a:cubicBezTo>
                <a:cubicBezTo>
                  <a:pt x="525194" y="0"/>
                  <a:pt x="855785" y="461890"/>
                  <a:pt x="956603" y="562708"/>
                </a:cubicBezTo>
                <a:cubicBezTo>
                  <a:pt x="1057421" y="663526"/>
                  <a:pt x="1014046" y="634218"/>
                  <a:pt x="970671" y="604911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5857884" y="5357826"/>
            <a:ext cx="1057421" cy="663526"/>
          </a:xfrm>
          <a:custGeom>
            <a:avLst/>
            <a:gdLst>
              <a:gd name="connsiteX0" fmla="*/ 0 w 1057421"/>
              <a:gd name="connsiteY0" fmla="*/ 562708 h 663526"/>
              <a:gd name="connsiteX1" fmla="*/ 365760 w 1057421"/>
              <a:gd name="connsiteY1" fmla="*/ 0 h 663526"/>
              <a:gd name="connsiteX2" fmla="*/ 956603 w 1057421"/>
              <a:gd name="connsiteY2" fmla="*/ 562708 h 663526"/>
              <a:gd name="connsiteX3" fmla="*/ 970671 w 1057421"/>
              <a:gd name="connsiteY3" fmla="*/ 604911 h 6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7421" h="663526">
                <a:moveTo>
                  <a:pt x="0" y="562708"/>
                </a:moveTo>
                <a:cubicBezTo>
                  <a:pt x="103163" y="281354"/>
                  <a:pt x="206326" y="0"/>
                  <a:pt x="365760" y="0"/>
                </a:cubicBezTo>
                <a:cubicBezTo>
                  <a:pt x="525194" y="0"/>
                  <a:pt x="855785" y="461890"/>
                  <a:pt x="956603" y="562708"/>
                </a:cubicBezTo>
                <a:cubicBezTo>
                  <a:pt x="1057421" y="663526"/>
                  <a:pt x="1014046" y="634218"/>
                  <a:pt x="970671" y="604911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857752" y="5357826"/>
            <a:ext cx="1057421" cy="663526"/>
          </a:xfrm>
          <a:custGeom>
            <a:avLst/>
            <a:gdLst>
              <a:gd name="connsiteX0" fmla="*/ 0 w 1057421"/>
              <a:gd name="connsiteY0" fmla="*/ 562708 h 663526"/>
              <a:gd name="connsiteX1" fmla="*/ 365760 w 1057421"/>
              <a:gd name="connsiteY1" fmla="*/ 0 h 663526"/>
              <a:gd name="connsiteX2" fmla="*/ 956603 w 1057421"/>
              <a:gd name="connsiteY2" fmla="*/ 562708 h 663526"/>
              <a:gd name="connsiteX3" fmla="*/ 970671 w 1057421"/>
              <a:gd name="connsiteY3" fmla="*/ 604911 h 6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7421" h="663526">
                <a:moveTo>
                  <a:pt x="0" y="562708"/>
                </a:moveTo>
                <a:cubicBezTo>
                  <a:pt x="103163" y="281354"/>
                  <a:pt x="206326" y="0"/>
                  <a:pt x="365760" y="0"/>
                </a:cubicBezTo>
                <a:cubicBezTo>
                  <a:pt x="525194" y="0"/>
                  <a:pt x="855785" y="461890"/>
                  <a:pt x="956603" y="562708"/>
                </a:cubicBezTo>
                <a:cubicBezTo>
                  <a:pt x="1057421" y="663526"/>
                  <a:pt x="1014046" y="634218"/>
                  <a:pt x="970671" y="604911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7786710" y="5357826"/>
            <a:ext cx="1057421" cy="663526"/>
          </a:xfrm>
          <a:custGeom>
            <a:avLst/>
            <a:gdLst>
              <a:gd name="connsiteX0" fmla="*/ 0 w 1057421"/>
              <a:gd name="connsiteY0" fmla="*/ 562708 h 663526"/>
              <a:gd name="connsiteX1" fmla="*/ 365760 w 1057421"/>
              <a:gd name="connsiteY1" fmla="*/ 0 h 663526"/>
              <a:gd name="connsiteX2" fmla="*/ 956603 w 1057421"/>
              <a:gd name="connsiteY2" fmla="*/ 562708 h 663526"/>
              <a:gd name="connsiteX3" fmla="*/ 970671 w 1057421"/>
              <a:gd name="connsiteY3" fmla="*/ 604911 h 6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7421" h="663526">
                <a:moveTo>
                  <a:pt x="0" y="562708"/>
                </a:moveTo>
                <a:cubicBezTo>
                  <a:pt x="103163" y="281354"/>
                  <a:pt x="206326" y="0"/>
                  <a:pt x="365760" y="0"/>
                </a:cubicBezTo>
                <a:cubicBezTo>
                  <a:pt x="525194" y="0"/>
                  <a:pt x="855785" y="461890"/>
                  <a:pt x="956603" y="562708"/>
                </a:cubicBezTo>
                <a:cubicBezTo>
                  <a:pt x="1057421" y="663526"/>
                  <a:pt x="1014046" y="634218"/>
                  <a:pt x="970671" y="604911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28596" y="5214950"/>
            <a:ext cx="1057421" cy="663526"/>
          </a:xfrm>
          <a:custGeom>
            <a:avLst/>
            <a:gdLst>
              <a:gd name="connsiteX0" fmla="*/ 0 w 1057421"/>
              <a:gd name="connsiteY0" fmla="*/ 562708 h 663526"/>
              <a:gd name="connsiteX1" fmla="*/ 365760 w 1057421"/>
              <a:gd name="connsiteY1" fmla="*/ 0 h 663526"/>
              <a:gd name="connsiteX2" fmla="*/ 956603 w 1057421"/>
              <a:gd name="connsiteY2" fmla="*/ 562708 h 663526"/>
              <a:gd name="connsiteX3" fmla="*/ 970671 w 1057421"/>
              <a:gd name="connsiteY3" fmla="*/ 604911 h 6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7421" h="663526">
                <a:moveTo>
                  <a:pt x="0" y="562708"/>
                </a:moveTo>
                <a:cubicBezTo>
                  <a:pt x="103163" y="281354"/>
                  <a:pt x="206326" y="0"/>
                  <a:pt x="365760" y="0"/>
                </a:cubicBezTo>
                <a:cubicBezTo>
                  <a:pt x="525194" y="0"/>
                  <a:pt x="855785" y="461890"/>
                  <a:pt x="956603" y="562708"/>
                </a:cubicBezTo>
                <a:cubicBezTo>
                  <a:pt x="1057421" y="663526"/>
                  <a:pt x="1014046" y="634218"/>
                  <a:pt x="970671" y="604911"/>
                </a:cubicBezTo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ручное управление 12"/>
          <p:cNvSpPr/>
          <p:nvPr/>
        </p:nvSpPr>
        <p:spPr>
          <a:xfrm>
            <a:off x="1000100" y="3929066"/>
            <a:ext cx="7286676" cy="1469904"/>
          </a:xfrm>
          <a:prstGeom prst="flowChartManualOperati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2857488" y="4786322"/>
            <a:ext cx="571504" cy="50006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5643570" y="4857760"/>
            <a:ext cx="571504" cy="500066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071670" y="4071942"/>
            <a:ext cx="500066" cy="50006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857752" y="4071942"/>
            <a:ext cx="500066" cy="50006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428992" y="4071942"/>
            <a:ext cx="500066" cy="50006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286512" y="4071942"/>
            <a:ext cx="500066" cy="50006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ручной ввод 19"/>
          <p:cNvSpPr/>
          <p:nvPr/>
        </p:nvSpPr>
        <p:spPr>
          <a:xfrm flipH="1">
            <a:off x="1643042" y="2428868"/>
            <a:ext cx="2428892" cy="1457332"/>
          </a:xfrm>
          <a:prstGeom prst="flowChartManualInp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ручное управление 20"/>
          <p:cNvSpPr/>
          <p:nvPr/>
        </p:nvSpPr>
        <p:spPr>
          <a:xfrm>
            <a:off x="2285984" y="1643050"/>
            <a:ext cx="785818" cy="928694"/>
          </a:xfrm>
          <a:prstGeom prst="flowChartManualOperati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00034" y="428604"/>
            <a:ext cx="914400" cy="9144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>
            <a:stCxn id="24" idx="7"/>
          </p:cNvCxnSpPr>
          <p:nvPr/>
        </p:nvCxnSpPr>
        <p:spPr>
          <a:xfrm rot="5400000" flipH="1" flipV="1">
            <a:off x="1323389" y="242863"/>
            <a:ext cx="276787" cy="36251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428728" y="1000109"/>
            <a:ext cx="357190" cy="21431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V="1">
            <a:off x="397359" y="316965"/>
            <a:ext cx="276788" cy="214314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4" idx="0"/>
          </p:cNvCxnSpPr>
          <p:nvPr/>
        </p:nvCxnSpPr>
        <p:spPr>
          <a:xfrm rot="16200000" flipV="1">
            <a:off x="728646" y="200016"/>
            <a:ext cx="428604" cy="2857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1428728" y="571480"/>
            <a:ext cx="428628" cy="214314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24" idx="3"/>
          </p:cNvCxnSpPr>
          <p:nvPr/>
        </p:nvCxnSpPr>
        <p:spPr>
          <a:xfrm rot="5400000" flipH="1" flipV="1">
            <a:off x="385730" y="1251960"/>
            <a:ext cx="291081" cy="20534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endCxn id="24" idx="2"/>
          </p:cNvCxnSpPr>
          <p:nvPr/>
        </p:nvCxnSpPr>
        <p:spPr>
          <a:xfrm>
            <a:off x="214280" y="785794"/>
            <a:ext cx="285754" cy="10001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685768" y="1457316"/>
            <a:ext cx="442922" cy="10001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endCxn id="24" idx="5"/>
          </p:cNvCxnSpPr>
          <p:nvPr/>
        </p:nvCxnSpPr>
        <p:spPr>
          <a:xfrm rot="16200000" flipV="1">
            <a:off x="1244805" y="1244812"/>
            <a:ext cx="219643" cy="14820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Облако 58"/>
          <p:cNvSpPr/>
          <p:nvPr/>
        </p:nvSpPr>
        <p:spPr>
          <a:xfrm>
            <a:off x="3357554" y="357166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блако 59"/>
          <p:cNvSpPr/>
          <p:nvPr/>
        </p:nvSpPr>
        <p:spPr>
          <a:xfrm>
            <a:off x="6500826" y="285728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блако 60"/>
          <p:cNvSpPr/>
          <p:nvPr/>
        </p:nvSpPr>
        <p:spPr>
          <a:xfrm>
            <a:off x="7858148" y="1214422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блако 61"/>
          <p:cNvSpPr/>
          <p:nvPr/>
        </p:nvSpPr>
        <p:spPr>
          <a:xfrm>
            <a:off x="5214942" y="428604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4" name="Скругленная соединительная линия 63"/>
          <p:cNvCxnSpPr/>
          <p:nvPr/>
        </p:nvCxnSpPr>
        <p:spPr>
          <a:xfrm flipV="1">
            <a:off x="0" y="5857892"/>
            <a:ext cx="1000100" cy="428628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Солнце 88"/>
          <p:cNvSpPr/>
          <p:nvPr/>
        </p:nvSpPr>
        <p:spPr>
          <a:xfrm>
            <a:off x="4000496" y="4572008"/>
            <a:ext cx="914400" cy="914400"/>
          </a:xfrm>
          <a:prstGeom prst="su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2558005" y="295920"/>
            <a:ext cx="1030147" cy="1297178"/>
          </a:xfrm>
          <a:custGeom>
            <a:avLst/>
            <a:gdLst>
              <a:gd name="connsiteX0" fmla="*/ 219919 w 1030147"/>
              <a:gd name="connsiteY0" fmla="*/ 1266662 h 1297178"/>
              <a:gd name="connsiteX1" fmla="*/ 185195 w 1030147"/>
              <a:gd name="connsiteY1" fmla="*/ 1289812 h 1297178"/>
              <a:gd name="connsiteX2" fmla="*/ 104172 w 1030147"/>
              <a:gd name="connsiteY2" fmla="*/ 1255088 h 1297178"/>
              <a:gd name="connsiteX3" fmla="*/ 69448 w 1030147"/>
              <a:gd name="connsiteY3" fmla="*/ 1231938 h 1297178"/>
              <a:gd name="connsiteX4" fmla="*/ 46299 w 1030147"/>
              <a:gd name="connsiteY4" fmla="*/ 1197214 h 1297178"/>
              <a:gd name="connsiteX5" fmla="*/ 11575 w 1030147"/>
              <a:gd name="connsiteY5" fmla="*/ 1174065 h 1297178"/>
              <a:gd name="connsiteX6" fmla="*/ 0 w 1030147"/>
              <a:gd name="connsiteY6" fmla="*/ 1139341 h 1297178"/>
              <a:gd name="connsiteX7" fmla="*/ 46299 w 1030147"/>
              <a:gd name="connsiteY7" fmla="*/ 1046743 h 1297178"/>
              <a:gd name="connsiteX8" fmla="*/ 115747 w 1030147"/>
              <a:gd name="connsiteY8" fmla="*/ 1023594 h 1297178"/>
              <a:gd name="connsiteX9" fmla="*/ 289367 w 1030147"/>
              <a:gd name="connsiteY9" fmla="*/ 1035169 h 1297178"/>
              <a:gd name="connsiteX10" fmla="*/ 324091 w 1030147"/>
              <a:gd name="connsiteY10" fmla="*/ 1046743 h 1297178"/>
              <a:gd name="connsiteX11" fmla="*/ 335666 w 1030147"/>
              <a:gd name="connsiteY11" fmla="*/ 1081467 h 1297178"/>
              <a:gd name="connsiteX12" fmla="*/ 312517 w 1030147"/>
              <a:gd name="connsiteY12" fmla="*/ 1104617 h 1297178"/>
              <a:gd name="connsiteX13" fmla="*/ 231494 w 1030147"/>
              <a:gd name="connsiteY13" fmla="*/ 1104617 h 1297178"/>
              <a:gd name="connsiteX14" fmla="*/ 185195 w 1030147"/>
              <a:gd name="connsiteY14" fmla="*/ 1046743 h 1297178"/>
              <a:gd name="connsiteX15" fmla="*/ 173620 w 1030147"/>
              <a:gd name="connsiteY15" fmla="*/ 1000445 h 1297178"/>
              <a:gd name="connsiteX16" fmla="*/ 219919 w 1030147"/>
              <a:gd name="connsiteY16" fmla="*/ 815250 h 1297178"/>
              <a:gd name="connsiteX17" fmla="*/ 324091 w 1030147"/>
              <a:gd name="connsiteY17" fmla="*/ 768951 h 1297178"/>
              <a:gd name="connsiteX18" fmla="*/ 358815 w 1030147"/>
              <a:gd name="connsiteY18" fmla="*/ 757376 h 1297178"/>
              <a:gd name="connsiteX19" fmla="*/ 520861 w 1030147"/>
              <a:gd name="connsiteY19" fmla="*/ 792100 h 1297178"/>
              <a:gd name="connsiteX20" fmla="*/ 532436 w 1030147"/>
              <a:gd name="connsiteY20" fmla="*/ 826824 h 1297178"/>
              <a:gd name="connsiteX21" fmla="*/ 405114 w 1030147"/>
              <a:gd name="connsiteY21" fmla="*/ 861548 h 1297178"/>
              <a:gd name="connsiteX22" fmla="*/ 393539 w 1030147"/>
              <a:gd name="connsiteY22" fmla="*/ 826824 h 1297178"/>
              <a:gd name="connsiteX23" fmla="*/ 358815 w 1030147"/>
              <a:gd name="connsiteY23" fmla="*/ 803675 h 1297178"/>
              <a:gd name="connsiteX24" fmla="*/ 312517 w 1030147"/>
              <a:gd name="connsiteY24" fmla="*/ 722652 h 1297178"/>
              <a:gd name="connsiteX25" fmla="*/ 324091 w 1030147"/>
              <a:gd name="connsiteY25" fmla="*/ 595331 h 1297178"/>
              <a:gd name="connsiteX26" fmla="*/ 335666 w 1030147"/>
              <a:gd name="connsiteY26" fmla="*/ 549032 h 1297178"/>
              <a:gd name="connsiteX27" fmla="*/ 405114 w 1030147"/>
              <a:gd name="connsiteY27" fmla="*/ 514308 h 1297178"/>
              <a:gd name="connsiteX28" fmla="*/ 439838 w 1030147"/>
              <a:gd name="connsiteY28" fmla="*/ 491158 h 1297178"/>
              <a:gd name="connsiteX29" fmla="*/ 532436 w 1030147"/>
              <a:gd name="connsiteY29" fmla="*/ 468009 h 1297178"/>
              <a:gd name="connsiteX30" fmla="*/ 567160 w 1030147"/>
              <a:gd name="connsiteY30" fmla="*/ 456434 h 1297178"/>
              <a:gd name="connsiteX31" fmla="*/ 636608 w 1030147"/>
              <a:gd name="connsiteY31" fmla="*/ 468009 h 1297178"/>
              <a:gd name="connsiteX32" fmla="*/ 648182 w 1030147"/>
              <a:gd name="connsiteY32" fmla="*/ 549032 h 1297178"/>
              <a:gd name="connsiteX33" fmla="*/ 601884 w 1030147"/>
              <a:gd name="connsiteY33" fmla="*/ 560607 h 1297178"/>
              <a:gd name="connsiteX34" fmla="*/ 567160 w 1030147"/>
              <a:gd name="connsiteY34" fmla="*/ 572181 h 1297178"/>
              <a:gd name="connsiteX35" fmla="*/ 451413 w 1030147"/>
              <a:gd name="connsiteY35" fmla="*/ 525883 h 1297178"/>
              <a:gd name="connsiteX36" fmla="*/ 439838 w 1030147"/>
              <a:gd name="connsiteY36" fmla="*/ 491158 h 1297178"/>
              <a:gd name="connsiteX37" fmla="*/ 462987 w 1030147"/>
              <a:gd name="connsiteY37" fmla="*/ 398561 h 1297178"/>
              <a:gd name="connsiteX38" fmla="*/ 532436 w 1030147"/>
              <a:gd name="connsiteY38" fmla="*/ 305964 h 1297178"/>
              <a:gd name="connsiteX39" fmla="*/ 601884 w 1030147"/>
              <a:gd name="connsiteY39" fmla="*/ 259665 h 1297178"/>
              <a:gd name="connsiteX40" fmla="*/ 729205 w 1030147"/>
              <a:gd name="connsiteY40" fmla="*/ 224941 h 1297178"/>
              <a:gd name="connsiteX41" fmla="*/ 775504 w 1030147"/>
              <a:gd name="connsiteY41" fmla="*/ 213366 h 1297178"/>
              <a:gd name="connsiteX42" fmla="*/ 868101 w 1030147"/>
              <a:gd name="connsiteY42" fmla="*/ 224941 h 1297178"/>
              <a:gd name="connsiteX43" fmla="*/ 879676 w 1030147"/>
              <a:gd name="connsiteY43" fmla="*/ 259665 h 1297178"/>
              <a:gd name="connsiteX44" fmla="*/ 844952 w 1030147"/>
              <a:gd name="connsiteY44" fmla="*/ 282814 h 1297178"/>
              <a:gd name="connsiteX45" fmla="*/ 717630 w 1030147"/>
              <a:gd name="connsiteY45" fmla="*/ 248090 h 1297178"/>
              <a:gd name="connsiteX46" fmla="*/ 706056 w 1030147"/>
              <a:gd name="connsiteY46" fmla="*/ 213366 h 1297178"/>
              <a:gd name="connsiteX47" fmla="*/ 717630 w 1030147"/>
              <a:gd name="connsiteY47" fmla="*/ 178642 h 1297178"/>
              <a:gd name="connsiteX48" fmla="*/ 740780 w 1030147"/>
              <a:gd name="connsiteY48" fmla="*/ 143918 h 1297178"/>
              <a:gd name="connsiteX49" fmla="*/ 821803 w 1030147"/>
              <a:gd name="connsiteY49" fmla="*/ 74470 h 1297178"/>
              <a:gd name="connsiteX50" fmla="*/ 856527 w 1030147"/>
              <a:gd name="connsiteY50" fmla="*/ 62895 h 1297178"/>
              <a:gd name="connsiteX51" fmla="*/ 891251 w 1030147"/>
              <a:gd name="connsiteY51" fmla="*/ 39746 h 1297178"/>
              <a:gd name="connsiteX52" fmla="*/ 925975 w 1030147"/>
              <a:gd name="connsiteY52" fmla="*/ 28171 h 1297178"/>
              <a:gd name="connsiteX53" fmla="*/ 960699 w 1030147"/>
              <a:gd name="connsiteY53" fmla="*/ 5022 h 1297178"/>
              <a:gd name="connsiteX54" fmla="*/ 1030147 w 1030147"/>
              <a:gd name="connsiteY54" fmla="*/ 5022 h 1297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030147" h="1297178">
                <a:moveTo>
                  <a:pt x="219919" y="1266662"/>
                </a:moveTo>
                <a:cubicBezTo>
                  <a:pt x="208344" y="1274379"/>
                  <a:pt x="198999" y="1288086"/>
                  <a:pt x="185195" y="1289812"/>
                </a:cubicBezTo>
                <a:cubicBezTo>
                  <a:pt x="126272" y="1297178"/>
                  <a:pt x="135880" y="1280454"/>
                  <a:pt x="104172" y="1255088"/>
                </a:cubicBezTo>
                <a:cubicBezTo>
                  <a:pt x="93309" y="1246398"/>
                  <a:pt x="81023" y="1239655"/>
                  <a:pt x="69448" y="1231938"/>
                </a:cubicBezTo>
                <a:cubicBezTo>
                  <a:pt x="61732" y="1220363"/>
                  <a:pt x="56136" y="1207051"/>
                  <a:pt x="46299" y="1197214"/>
                </a:cubicBezTo>
                <a:cubicBezTo>
                  <a:pt x="36462" y="1187377"/>
                  <a:pt x="20265" y="1184928"/>
                  <a:pt x="11575" y="1174065"/>
                </a:cubicBezTo>
                <a:cubicBezTo>
                  <a:pt x="3953" y="1164538"/>
                  <a:pt x="3858" y="1150916"/>
                  <a:pt x="0" y="1139341"/>
                </a:cubicBezTo>
                <a:cubicBezTo>
                  <a:pt x="8940" y="1094643"/>
                  <a:pt x="2527" y="1071060"/>
                  <a:pt x="46299" y="1046743"/>
                </a:cubicBezTo>
                <a:cubicBezTo>
                  <a:pt x="67630" y="1034893"/>
                  <a:pt x="115747" y="1023594"/>
                  <a:pt x="115747" y="1023594"/>
                </a:cubicBezTo>
                <a:cubicBezTo>
                  <a:pt x="173620" y="1027452"/>
                  <a:pt x="231720" y="1028764"/>
                  <a:pt x="289367" y="1035169"/>
                </a:cubicBezTo>
                <a:cubicBezTo>
                  <a:pt x="301493" y="1036516"/>
                  <a:pt x="315464" y="1038116"/>
                  <a:pt x="324091" y="1046743"/>
                </a:cubicBezTo>
                <a:cubicBezTo>
                  <a:pt x="332718" y="1055370"/>
                  <a:pt x="331808" y="1069892"/>
                  <a:pt x="335666" y="1081467"/>
                </a:cubicBezTo>
                <a:cubicBezTo>
                  <a:pt x="327950" y="1089184"/>
                  <a:pt x="321875" y="1099002"/>
                  <a:pt x="312517" y="1104617"/>
                </a:cubicBezTo>
                <a:cubicBezTo>
                  <a:pt x="278331" y="1125128"/>
                  <a:pt x="269250" y="1114056"/>
                  <a:pt x="231494" y="1104617"/>
                </a:cubicBezTo>
                <a:cubicBezTo>
                  <a:pt x="212825" y="1085948"/>
                  <a:pt x="196147" y="1072296"/>
                  <a:pt x="185195" y="1046743"/>
                </a:cubicBezTo>
                <a:cubicBezTo>
                  <a:pt x="178929" y="1032122"/>
                  <a:pt x="177478" y="1015878"/>
                  <a:pt x="173620" y="1000445"/>
                </a:cubicBezTo>
                <a:cubicBezTo>
                  <a:pt x="183491" y="872122"/>
                  <a:pt x="150587" y="873028"/>
                  <a:pt x="219919" y="815250"/>
                </a:cubicBezTo>
                <a:cubicBezTo>
                  <a:pt x="256606" y="784677"/>
                  <a:pt x="273617" y="785776"/>
                  <a:pt x="324091" y="768951"/>
                </a:cubicBezTo>
                <a:lnTo>
                  <a:pt x="358815" y="757376"/>
                </a:lnTo>
                <a:cubicBezTo>
                  <a:pt x="391787" y="760374"/>
                  <a:pt x="485999" y="748523"/>
                  <a:pt x="520861" y="792100"/>
                </a:cubicBezTo>
                <a:cubicBezTo>
                  <a:pt x="528483" y="801627"/>
                  <a:pt x="528578" y="815249"/>
                  <a:pt x="532436" y="826824"/>
                </a:cubicBezTo>
                <a:cubicBezTo>
                  <a:pt x="514718" y="897695"/>
                  <a:pt x="528741" y="906503"/>
                  <a:pt x="405114" y="861548"/>
                </a:cubicBezTo>
                <a:cubicBezTo>
                  <a:pt x="393648" y="857378"/>
                  <a:pt x="401161" y="836351"/>
                  <a:pt x="393539" y="826824"/>
                </a:cubicBezTo>
                <a:cubicBezTo>
                  <a:pt x="384849" y="815961"/>
                  <a:pt x="370390" y="811391"/>
                  <a:pt x="358815" y="803675"/>
                </a:cubicBezTo>
                <a:cubicBezTo>
                  <a:pt x="344716" y="784876"/>
                  <a:pt x="312517" y="752112"/>
                  <a:pt x="312517" y="722652"/>
                </a:cubicBezTo>
                <a:cubicBezTo>
                  <a:pt x="312517" y="680037"/>
                  <a:pt x="318459" y="637573"/>
                  <a:pt x="324091" y="595331"/>
                </a:cubicBezTo>
                <a:cubicBezTo>
                  <a:pt x="326193" y="579563"/>
                  <a:pt x="326842" y="562268"/>
                  <a:pt x="335666" y="549032"/>
                </a:cubicBezTo>
                <a:cubicBezTo>
                  <a:pt x="352251" y="524154"/>
                  <a:pt x="382006" y="525863"/>
                  <a:pt x="405114" y="514308"/>
                </a:cubicBezTo>
                <a:cubicBezTo>
                  <a:pt x="417556" y="508087"/>
                  <a:pt x="426764" y="495912"/>
                  <a:pt x="439838" y="491158"/>
                </a:cubicBezTo>
                <a:cubicBezTo>
                  <a:pt x="469738" y="480285"/>
                  <a:pt x="502253" y="478070"/>
                  <a:pt x="532436" y="468009"/>
                </a:cubicBezTo>
                <a:lnTo>
                  <a:pt x="567160" y="456434"/>
                </a:lnTo>
                <a:cubicBezTo>
                  <a:pt x="590309" y="460292"/>
                  <a:pt x="615617" y="457513"/>
                  <a:pt x="636608" y="468009"/>
                </a:cubicBezTo>
                <a:cubicBezTo>
                  <a:pt x="663753" y="481582"/>
                  <a:pt x="668652" y="528562"/>
                  <a:pt x="648182" y="549032"/>
                </a:cubicBezTo>
                <a:cubicBezTo>
                  <a:pt x="636934" y="560281"/>
                  <a:pt x="617180" y="556237"/>
                  <a:pt x="601884" y="560607"/>
                </a:cubicBezTo>
                <a:cubicBezTo>
                  <a:pt x="590153" y="563959"/>
                  <a:pt x="578735" y="568323"/>
                  <a:pt x="567160" y="572181"/>
                </a:cubicBezTo>
                <a:cubicBezTo>
                  <a:pt x="484851" y="561893"/>
                  <a:pt x="481042" y="585142"/>
                  <a:pt x="451413" y="525883"/>
                </a:cubicBezTo>
                <a:cubicBezTo>
                  <a:pt x="445957" y="514970"/>
                  <a:pt x="443696" y="502733"/>
                  <a:pt x="439838" y="491158"/>
                </a:cubicBezTo>
                <a:cubicBezTo>
                  <a:pt x="443044" y="475130"/>
                  <a:pt x="451867" y="418578"/>
                  <a:pt x="462987" y="398561"/>
                </a:cubicBezTo>
                <a:cubicBezTo>
                  <a:pt x="474390" y="378035"/>
                  <a:pt x="505674" y="326035"/>
                  <a:pt x="532436" y="305964"/>
                </a:cubicBezTo>
                <a:cubicBezTo>
                  <a:pt x="554694" y="289271"/>
                  <a:pt x="575490" y="268463"/>
                  <a:pt x="601884" y="259665"/>
                </a:cubicBezTo>
                <a:cubicBezTo>
                  <a:pt x="666792" y="238028"/>
                  <a:pt x="624768" y="251050"/>
                  <a:pt x="729205" y="224941"/>
                </a:cubicBezTo>
                <a:lnTo>
                  <a:pt x="775504" y="213366"/>
                </a:lnTo>
                <a:cubicBezTo>
                  <a:pt x="806370" y="217224"/>
                  <a:pt x="839676" y="212308"/>
                  <a:pt x="868101" y="224941"/>
                </a:cubicBezTo>
                <a:cubicBezTo>
                  <a:pt x="879250" y="229896"/>
                  <a:pt x="884207" y="248337"/>
                  <a:pt x="879676" y="259665"/>
                </a:cubicBezTo>
                <a:cubicBezTo>
                  <a:pt x="874510" y="272581"/>
                  <a:pt x="856527" y="275098"/>
                  <a:pt x="844952" y="282814"/>
                </a:cubicBezTo>
                <a:cubicBezTo>
                  <a:pt x="795599" y="277330"/>
                  <a:pt x="744975" y="293664"/>
                  <a:pt x="717630" y="248090"/>
                </a:cubicBezTo>
                <a:cubicBezTo>
                  <a:pt x="711353" y="237628"/>
                  <a:pt x="709914" y="224941"/>
                  <a:pt x="706056" y="213366"/>
                </a:cubicBezTo>
                <a:cubicBezTo>
                  <a:pt x="709914" y="201791"/>
                  <a:pt x="712174" y="189555"/>
                  <a:pt x="717630" y="178642"/>
                </a:cubicBezTo>
                <a:cubicBezTo>
                  <a:pt x="723851" y="166199"/>
                  <a:pt x="731727" y="154480"/>
                  <a:pt x="740780" y="143918"/>
                </a:cubicBezTo>
                <a:cubicBezTo>
                  <a:pt x="762140" y="118998"/>
                  <a:pt x="791084" y="89830"/>
                  <a:pt x="821803" y="74470"/>
                </a:cubicBezTo>
                <a:cubicBezTo>
                  <a:pt x="832716" y="69014"/>
                  <a:pt x="845614" y="68351"/>
                  <a:pt x="856527" y="62895"/>
                </a:cubicBezTo>
                <a:cubicBezTo>
                  <a:pt x="868969" y="56674"/>
                  <a:pt x="878809" y="45967"/>
                  <a:pt x="891251" y="39746"/>
                </a:cubicBezTo>
                <a:cubicBezTo>
                  <a:pt x="902164" y="34290"/>
                  <a:pt x="915062" y="33627"/>
                  <a:pt x="925975" y="28171"/>
                </a:cubicBezTo>
                <a:cubicBezTo>
                  <a:pt x="938417" y="21950"/>
                  <a:pt x="947119" y="8040"/>
                  <a:pt x="960699" y="5022"/>
                </a:cubicBezTo>
                <a:cubicBezTo>
                  <a:pt x="983297" y="0"/>
                  <a:pt x="1006998" y="5022"/>
                  <a:pt x="1030147" y="502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59" grpId="0" animBg="1"/>
      <p:bldP spid="60" grpId="0" animBg="1"/>
      <p:bldP spid="61" grpId="0" animBg="1"/>
      <p:bldP spid="62" grpId="0" animBg="1"/>
      <p:bldP spid="89" grpId="0" animBg="1"/>
      <p:bldP spid="4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5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«Математика и конструирование»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«Математика и конструирование»</dc:title>
  <dc:creator>User</dc:creator>
  <cp:lastModifiedBy>Admin</cp:lastModifiedBy>
  <cp:revision>57</cp:revision>
  <dcterms:created xsi:type="dcterms:W3CDTF">2012-10-07T06:28:32Z</dcterms:created>
  <dcterms:modified xsi:type="dcterms:W3CDTF">2016-02-29T18:58:05Z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