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64" r:id="rId8"/>
    <p:sldId id="259" r:id="rId9"/>
    <p:sldId id="265" r:id="rId10"/>
    <p:sldId id="258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064896" cy="352839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</a:t>
            </a:r>
            <a:b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животные»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5221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-1"/>
            <a:ext cx="9157676" cy="6868257"/>
          </a:xfrm>
        </p:spPr>
      </p:pic>
    </p:spTree>
    <p:extLst>
      <p:ext uri="{BB962C8B-B14F-4D97-AF65-F5344CB8AC3E}">
        <p14:creationId xmlns:p14="http://schemas.microsoft.com/office/powerpoint/2010/main" val="2263904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1288088" cy="7029400"/>
          </a:xfrm>
        </p:spPr>
      </p:pic>
    </p:spTree>
    <p:extLst>
      <p:ext uri="{BB962C8B-B14F-4D97-AF65-F5344CB8AC3E}">
        <p14:creationId xmlns:p14="http://schemas.microsoft.com/office/powerpoint/2010/main" val="3908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34784"/>
            <a:ext cx="11775522" cy="6882052"/>
          </a:xfrm>
        </p:spPr>
      </p:pic>
    </p:spTree>
    <p:extLst>
      <p:ext uri="{BB962C8B-B14F-4D97-AF65-F5344CB8AC3E}">
        <p14:creationId xmlns:p14="http://schemas.microsoft.com/office/powerpoint/2010/main" val="230703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4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952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52"/>
            <a:ext cx="10784166" cy="7127660"/>
          </a:xfrm>
        </p:spPr>
      </p:pic>
    </p:spTree>
    <p:extLst>
      <p:ext uri="{BB962C8B-B14F-4D97-AF65-F5344CB8AC3E}">
        <p14:creationId xmlns:p14="http://schemas.microsoft.com/office/powerpoint/2010/main" val="7904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5357" cy="6858000"/>
          </a:xfrm>
        </p:spPr>
      </p:pic>
    </p:spTree>
    <p:extLst>
      <p:ext uri="{BB962C8B-B14F-4D97-AF65-F5344CB8AC3E}">
        <p14:creationId xmlns:p14="http://schemas.microsoft.com/office/powerpoint/2010/main" val="40686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972800" cy="6858000"/>
          </a:xfrm>
        </p:spPr>
      </p:pic>
    </p:spTree>
    <p:extLst>
      <p:ext uri="{BB962C8B-B14F-4D97-AF65-F5344CB8AC3E}">
        <p14:creationId xmlns:p14="http://schemas.microsoft.com/office/powerpoint/2010/main" val="3171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solidFill>
                <a:schemeClr val="accent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Косолапые ноги,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всю зиму спит в берлоге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Недоволен-ну ,реветь!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Кто это?......</a:t>
            </a:r>
            <a:endParaRPr lang="ru-RU" sz="5400" b="1" dirty="0">
              <a:solidFill>
                <a:schemeClr val="accent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73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Хищник зубастый,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для овец и зайцев опасный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Разбойник серый ,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нет ему веры!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Зубами : щелк! Кто это?......</a:t>
            </a:r>
            <a:endParaRPr lang="ru-RU" sz="48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0030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Рыжая</a:t>
            </a: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, хитрая </a:t>
            </a:r>
            <a:endParaRPr lang="ru-RU" sz="480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с </a:t>
            </a: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пушистым хвостом,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Кур таскает, зайцев </a:t>
            </a: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обижает…</a:t>
            </a:r>
            <a:endParaRPr lang="ru-RU" sz="48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6"/>
            <a:ext cx="9107887" cy="6837753"/>
          </a:xfrm>
        </p:spPr>
      </p:pic>
    </p:spTree>
    <p:extLst>
      <p:ext uri="{BB962C8B-B14F-4D97-AF65-F5344CB8AC3E}">
        <p14:creationId xmlns:p14="http://schemas.microsoft.com/office/powerpoint/2010/main" val="2599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695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Комочек пуха, длинное ухо</a:t>
            </a: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по снегу </a:t>
            </a: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бежит  петляет</a:t>
            </a: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endParaRPr lang="ru-RU" sz="480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к </a:t>
            </a:r>
            <a:r>
              <a:rPr lang="ru-RU" sz="4800" b="1" dirty="0">
                <a:solidFill>
                  <a:schemeClr val="accent1"/>
                </a:solidFill>
                <a:latin typeface="Garamond" panose="02020404030301010803" pitchFamily="18" charset="0"/>
              </a:rPr>
              <a:t>лету шубку меняет </a:t>
            </a:r>
            <a:r>
              <a:rPr lang="ru-RU" sz="4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…..</a:t>
            </a:r>
            <a:endParaRPr lang="ru-RU" sz="48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69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Тема : «Дикие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 леса</dc:title>
  <dc:creator>Таня</dc:creator>
  <cp:lastModifiedBy>Таня</cp:lastModifiedBy>
  <cp:revision>6</cp:revision>
  <dcterms:created xsi:type="dcterms:W3CDTF">2016-02-22T14:50:57Z</dcterms:created>
  <dcterms:modified xsi:type="dcterms:W3CDTF">2016-02-22T15:59:49Z</dcterms:modified>
</cp:coreProperties>
</file>