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1C8E4-11CB-4519-B9B0-D966D0173A95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9AF1-A41A-4557-9F83-2466303FBA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1C8E4-11CB-4519-B9B0-D966D0173A95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9AF1-A41A-4557-9F83-2466303FBA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1C8E4-11CB-4519-B9B0-D966D0173A95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9AF1-A41A-4557-9F83-2466303FBA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1C8E4-11CB-4519-B9B0-D966D0173A95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9AF1-A41A-4557-9F83-2466303FBA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1C8E4-11CB-4519-B9B0-D966D0173A95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9AF1-A41A-4557-9F83-2466303FBA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1C8E4-11CB-4519-B9B0-D966D0173A95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9AF1-A41A-4557-9F83-2466303FBA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1C8E4-11CB-4519-B9B0-D966D0173A95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9AF1-A41A-4557-9F83-2466303FBA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1C8E4-11CB-4519-B9B0-D966D0173A95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9AF1-A41A-4557-9F83-2466303FBA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1C8E4-11CB-4519-B9B0-D966D0173A95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9AF1-A41A-4557-9F83-2466303FBA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1C8E4-11CB-4519-B9B0-D966D0173A95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9AF1-A41A-4557-9F83-2466303FBA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1C8E4-11CB-4519-B9B0-D966D0173A95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9AF1-A41A-4557-9F83-2466303FBA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1C8E4-11CB-4519-B9B0-D966D0173A95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29AF1-A41A-4557-9F83-2466303FBA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user\Desktop\фоны для презентаций\3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14554"/>
            <a:ext cx="8243918" cy="200026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B0F0"/>
                </a:solidFill>
                <a:latin typeface="Arial Black" pitchFamily="34" charset="0"/>
              </a:rPr>
              <a:t>«Нетрадиционные техники рисования»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857760"/>
            <a:ext cx="4357718" cy="200024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Воспитатель : Белянцева Н. И.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серега\Pictures\2013-09-18 наши фото\IMG_14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7" y="4286256"/>
            <a:ext cx="2809894" cy="23574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user\Desktop\фоны для презентаций\3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9563" y="-219075"/>
            <a:ext cx="9763126" cy="7296150"/>
          </a:xfrm>
          <a:prstGeom prst="rect">
            <a:avLst/>
          </a:prstGeom>
          <a:noFill/>
        </p:spPr>
      </p:pic>
      <p:pic>
        <p:nvPicPr>
          <p:cNvPr id="7170" name="Picture 2" descr="C:\Users\user\Desktop\фото для презентаций\IMG_23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500042"/>
            <a:ext cx="4214842" cy="3214710"/>
          </a:xfrm>
          <a:prstGeom prst="rect">
            <a:avLst/>
          </a:prstGeom>
          <a:noFill/>
        </p:spPr>
      </p:pic>
      <p:pic>
        <p:nvPicPr>
          <p:cNvPr id="7171" name="Picture 3" descr="C:\Users\user\Desktop\фото для презентаций\IMG_26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857628"/>
            <a:ext cx="4143404" cy="30003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user\Desktop\фоны для презентаций\3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9563" y="-219075"/>
            <a:ext cx="9763126" cy="7296150"/>
          </a:xfrm>
          <a:prstGeom prst="rect">
            <a:avLst/>
          </a:prstGeom>
          <a:noFill/>
        </p:spPr>
      </p:pic>
      <p:pic>
        <p:nvPicPr>
          <p:cNvPr id="8194" name="Picture 2" descr="C:\Users\user\Desktop\фото для презентаций\IMG_26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214290"/>
            <a:ext cx="4643470" cy="3071834"/>
          </a:xfrm>
          <a:prstGeom prst="rect">
            <a:avLst/>
          </a:prstGeom>
          <a:noFill/>
        </p:spPr>
      </p:pic>
      <p:pic>
        <p:nvPicPr>
          <p:cNvPr id="8195" name="Picture 3" descr="C:\Users\user\Desktop\фото для презентаций\IMG_3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7" y="3500438"/>
            <a:ext cx="4500595" cy="30003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Users\user\Desktop\фоны для презентаций\3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9563" y="-219075"/>
            <a:ext cx="9763126" cy="7296150"/>
          </a:xfrm>
          <a:prstGeom prst="rect">
            <a:avLst/>
          </a:prstGeom>
          <a:noFill/>
        </p:spPr>
      </p:pic>
      <p:pic>
        <p:nvPicPr>
          <p:cNvPr id="9218" name="Picture 2" descr="C:\Users\user\Desktop\фото для презентаций\IMG_26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81000"/>
            <a:ext cx="3357586" cy="4762512"/>
          </a:xfrm>
          <a:prstGeom prst="rect">
            <a:avLst/>
          </a:prstGeom>
          <a:noFill/>
        </p:spPr>
      </p:pic>
      <p:pic>
        <p:nvPicPr>
          <p:cNvPr id="9219" name="Picture 3" descr="C:\Users\user\Desktop\фото для презентаций\IMG_26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071810"/>
            <a:ext cx="4214842" cy="32337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user\Desktop\фоны для презентаций\3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9563" y="-219075"/>
            <a:ext cx="9763126" cy="7296150"/>
          </a:xfrm>
          <a:prstGeom prst="rect">
            <a:avLst/>
          </a:prstGeom>
          <a:noFill/>
        </p:spPr>
      </p:pic>
      <p:pic>
        <p:nvPicPr>
          <p:cNvPr id="10242" name="Picture 2" descr="C:\Users\user\Desktop\фото для презентаций\IMG_31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8100" y="381000"/>
            <a:ext cx="6527800" cy="6096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:\Users\user\Desktop\фоны для презентаций\3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9563" y="-219075"/>
            <a:ext cx="9763126" cy="7296150"/>
          </a:xfrm>
          <a:prstGeom prst="rect">
            <a:avLst/>
          </a:prstGeom>
          <a:noFill/>
        </p:spPr>
      </p:pic>
      <p:pic>
        <p:nvPicPr>
          <p:cNvPr id="11266" name="Picture 2" descr="C:\Users\user\Desktop\фото для презентаций\IMG_31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387350"/>
            <a:ext cx="3714776" cy="6042046"/>
          </a:xfrm>
          <a:prstGeom prst="rect">
            <a:avLst/>
          </a:prstGeom>
          <a:noFill/>
        </p:spPr>
      </p:pic>
      <p:pic>
        <p:nvPicPr>
          <p:cNvPr id="11267" name="Picture 3" descr="C:\Users\user\Desktop\фото для презентаций\IMG_31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357166"/>
            <a:ext cx="3286148" cy="60722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C:\Users\user\Desktop\фоны для презентаций\3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9563" y="-219075"/>
            <a:ext cx="9763126" cy="7296150"/>
          </a:xfrm>
          <a:prstGeom prst="rect">
            <a:avLst/>
          </a:prstGeom>
          <a:noFill/>
        </p:spPr>
      </p:pic>
      <p:pic>
        <p:nvPicPr>
          <p:cNvPr id="12290" name="Picture 2" descr="C:\Users\user\Desktop\фото для презентаций\IMG_31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71480"/>
            <a:ext cx="4071966" cy="4643470"/>
          </a:xfrm>
          <a:prstGeom prst="rect">
            <a:avLst/>
          </a:prstGeom>
          <a:noFill/>
        </p:spPr>
      </p:pic>
      <p:pic>
        <p:nvPicPr>
          <p:cNvPr id="12291" name="Picture 3" descr="C:\Users\user\Desktop\фото для презентаций\IMG_31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928802"/>
            <a:ext cx="4000528" cy="454819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C:\Users\user\Desktop\фоны для презентаций\3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9563" y="-219075"/>
            <a:ext cx="9763126" cy="7296150"/>
          </a:xfrm>
          <a:prstGeom prst="rect">
            <a:avLst/>
          </a:prstGeom>
          <a:noFill/>
        </p:spPr>
      </p:pic>
      <p:pic>
        <p:nvPicPr>
          <p:cNvPr id="13314" name="Picture 2" descr="C:\Users\user\Desktop\фото для презентаций\IMG_31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428604"/>
            <a:ext cx="3571900" cy="6048396"/>
          </a:xfrm>
          <a:prstGeom prst="rect">
            <a:avLst/>
          </a:prstGeom>
          <a:noFill/>
        </p:spPr>
      </p:pic>
      <p:pic>
        <p:nvPicPr>
          <p:cNvPr id="13315" name="Picture 3" descr="C:\Users\user\Desktop\фото для презентаций\IMG_31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428604"/>
            <a:ext cx="4000528" cy="60007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C:\Users\user\Desktop\фоны для презентаций\3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9563" y="-219075"/>
            <a:ext cx="9763126" cy="7296150"/>
          </a:xfrm>
          <a:prstGeom prst="rect">
            <a:avLst/>
          </a:prstGeom>
          <a:noFill/>
        </p:spPr>
      </p:pic>
      <p:pic>
        <p:nvPicPr>
          <p:cNvPr id="14338" name="Picture 2" descr="C:\Users\user\Desktop\фото для презентаций\IMG_31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2350" y="285728"/>
            <a:ext cx="4264030" cy="3214710"/>
          </a:xfrm>
          <a:prstGeom prst="rect">
            <a:avLst/>
          </a:prstGeom>
          <a:noFill/>
        </p:spPr>
      </p:pic>
      <p:pic>
        <p:nvPicPr>
          <p:cNvPr id="14339" name="Picture 3" descr="C:\Users\user\Desktop\фото для презентаций\IMG_31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2214554"/>
            <a:ext cx="3286148" cy="42624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C:\Users\user\Desktop\фоны для презентаций\3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9563" y="-219075"/>
            <a:ext cx="9763126" cy="7296150"/>
          </a:xfrm>
          <a:prstGeom prst="rect">
            <a:avLst/>
          </a:prstGeom>
          <a:noFill/>
        </p:spPr>
      </p:pic>
      <p:pic>
        <p:nvPicPr>
          <p:cNvPr id="15362" name="Picture 2" descr="C:\Users\user\Desktop\фото для презентаций\IMG_32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0"/>
            <a:ext cx="4810132" cy="3214686"/>
          </a:xfrm>
          <a:prstGeom prst="rect">
            <a:avLst/>
          </a:prstGeom>
          <a:noFill/>
        </p:spPr>
      </p:pic>
      <p:pic>
        <p:nvPicPr>
          <p:cNvPr id="15363" name="Picture 3" descr="C:\Users\user\Desktop\фото для презентаций\IMG_31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3429000"/>
            <a:ext cx="4857784" cy="3429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C:\Users\user\Desktop\фоны для презентаций\3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9563" y="-219075"/>
            <a:ext cx="9763126" cy="7296150"/>
          </a:xfrm>
          <a:prstGeom prst="rect">
            <a:avLst/>
          </a:prstGeom>
          <a:noFill/>
        </p:spPr>
      </p:pic>
      <p:pic>
        <p:nvPicPr>
          <p:cNvPr id="16386" name="Picture 2" descr="C:\Users\user\Desktop\фото для презентаций\пузыр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0"/>
            <a:ext cx="4714908" cy="3357562"/>
          </a:xfrm>
          <a:prstGeom prst="rect">
            <a:avLst/>
          </a:prstGeom>
          <a:noFill/>
        </p:spPr>
      </p:pic>
      <p:pic>
        <p:nvPicPr>
          <p:cNvPr id="16387" name="Picture 3" descr="C:\Users\user\Desktop\фото для презентаций\рыб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3500438"/>
            <a:ext cx="5000659" cy="33575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фоны для презентаций\3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9563" y="-219075"/>
            <a:ext cx="9763126" cy="729615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00298" y="214290"/>
            <a:ext cx="635798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Цель:</a:t>
            </a:r>
            <a:br>
              <a:rPr lang="ru-RU" sz="4800" b="1" dirty="0" smtClean="0">
                <a:solidFill>
                  <a:srgbClr val="0070C0"/>
                </a:solidFill>
              </a:rPr>
            </a:br>
            <a:r>
              <a:rPr lang="ru-RU" sz="4800" b="1" dirty="0" smtClean="0">
                <a:solidFill>
                  <a:srgbClr val="0070C0"/>
                </a:solidFill>
              </a:rPr>
              <a:t> влияние нетрадиционных техник рисования на творческое развитие личности ребенка-дошкольника.</a:t>
            </a:r>
            <a:endParaRPr lang="ru-RU" sz="4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whee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user\Desktop\фоны для презентаций\3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9563" y="-219075"/>
            <a:ext cx="9763126" cy="7296150"/>
          </a:xfrm>
          <a:prstGeom prst="rect">
            <a:avLst/>
          </a:prstGeom>
          <a:noFill/>
        </p:spPr>
      </p:pic>
      <p:pic>
        <p:nvPicPr>
          <p:cNvPr id="17410" name="Picture 2" descr="C:\Users\user\Desktop\фоны для презентаций\IMG_31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28603"/>
            <a:ext cx="7858180" cy="500066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728" y="5857892"/>
            <a:ext cx="59293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</a:rPr>
              <a:t>Спасибо за внимание!</a:t>
            </a:r>
            <a:endParaRPr lang="ru-RU" sz="4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фоны для презентаций\3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-214338"/>
            <a:ext cx="9763126" cy="729615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571604" y="2071678"/>
            <a:ext cx="72866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Нетрадиционные техники рисования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ru-RU" sz="3200" dirty="0" smtClean="0">
                <a:solidFill>
                  <a:srgbClr val="7030A0"/>
                </a:solidFill>
              </a:rPr>
              <a:t>это способы рисования различными  материалами: поролоном, комканой бумагой , трубочками , ниточками , пенопластом , парафиновой свечой , восковыми мелками , сухими листьями и т.д. ;рисование ладошками , пальчиками , тупыми концами карандашей , ватными палочками и т.д. </a:t>
            </a:r>
            <a:endParaRPr lang="ru-RU" sz="3200" dirty="0"/>
          </a:p>
        </p:txBody>
      </p:sp>
    </p:spTree>
  </p:cSld>
  <p:clrMapOvr>
    <a:masterClrMapping/>
  </p:clrMapOvr>
  <p:transition spd="slow"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ны для презентаций\3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9563" y="-219075"/>
            <a:ext cx="9763126" cy="72961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Нетрадиционные художественно-графические техники: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lvl="0">
              <a:buFont typeface="Wingdings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</a:rPr>
              <a:t> тычок жёсткой полусухой кистью;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</a:rPr>
              <a:t>рисование ладошками;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</a:rPr>
              <a:t>оттиск пробкой;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</a:rPr>
              <a:t>оттиск смятой бумагой;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</a:rPr>
              <a:t>оттиск поролоном;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</a:rPr>
              <a:t>оттиск пенопластом;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</a:rPr>
              <a:t>рисование пальчиками;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</a:rPr>
              <a:t>рисование ватными палочками;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</a:rPr>
              <a:t>рисование зубной щёткой;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lvl="0">
              <a:buFont typeface="Wingdings" pitchFamily="2" charset="2"/>
              <a:buChar char="v"/>
            </a:pPr>
            <a:r>
              <a:rPr lang="ru-RU" dirty="0" err="1" smtClean="0">
                <a:solidFill>
                  <a:srgbClr val="0070C0"/>
                </a:solidFill>
              </a:rPr>
              <a:t>кляксография</a:t>
            </a:r>
            <a:r>
              <a:rPr lang="ru-RU" dirty="0" smtClean="0">
                <a:solidFill>
                  <a:srgbClr val="0070C0"/>
                </a:solidFill>
              </a:rPr>
              <a:t> обычная;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err="1" smtClean="0">
                <a:solidFill>
                  <a:srgbClr val="0070C0"/>
                </a:solidFill>
              </a:rPr>
              <a:t>кляксография</a:t>
            </a:r>
            <a:r>
              <a:rPr lang="ru-RU" dirty="0" smtClean="0">
                <a:solidFill>
                  <a:srgbClr val="0070C0"/>
                </a:solidFill>
              </a:rPr>
              <a:t> с трубочкой;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err="1" smtClean="0">
                <a:solidFill>
                  <a:srgbClr val="0070C0"/>
                </a:solidFill>
              </a:rPr>
              <a:t>кляксография</a:t>
            </a:r>
            <a:r>
              <a:rPr lang="ru-RU" dirty="0" smtClean="0">
                <a:solidFill>
                  <a:srgbClr val="0070C0"/>
                </a:solidFill>
              </a:rPr>
              <a:t> с ниточкой;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err="1" smtClean="0">
                <a:solidFill>
                  <a:srgbClr val="0070C0"/>
                </a:solidFill>
              </a:rPr>
              <a:t>набрызг</a:t>
            </a:r>
            <a:r>
              <a:rPr lang="ru-RU" dirty="0" smtClean="0">
                <a:solidFill>
                  <a:srgbClr val="0070C0"/>
                </a:solidFill>
              </a:rPr>
              <a:t>;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</a:rPr>
              <a:t>монотипия пейзажная;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</a:rPr>
              <a:t>монотипия предметная;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</a:rPr>
              <a:t>восковые мелки + акварель;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</a:rPr>
              <a:t>свеча + акварель;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</a:rPr>
              <a:t>чёрно-белый </a:t>
            </a:r>
            <a:r>
              <a:rPr lang="ru-RU" dirty="0" err="1" smtClean="0">
                <a:solidFill>
                  <a:srgbClr val="0070C0"/>
                </a:solidFill>
              </a:rPr>
              <a:t>граттаж</a:t>
            </a:r>
            <a:r>
              <a:rPr lang="ru-RU" dirty="0" smtClean="0">
                <a:solidFill>
                  <a:srgbClr val="0070C0"/>
                </a:solidFill>
              </a:rPr>
              <a:t>;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</a:rPr>
              <a:t>отпечатки листьев;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err="1" smtClean="0">
                <a:solidFill>
                  <a:srgbClr val="0070C0"/>
                </a:solidFill>
              </a:rPr>
              <a:t>тычкование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  <a:endParaRPr lang="ru-RU" smtClean="0"/>
          </a:p>
          <a:p>
            <a:endParaRPr lang="ru-RU"/>
          </a:p>
        </p:txBody>
      </p:sp>
    </p:spTree>
  </p:cSld>
  <p:clrMapOvr>
    <a:masterClrMapping/>
  </p:clrMapOvr>
  <p:transition spd="slow"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фоны для презентаций\3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9563" y="-219075"/>
            <a:ext cx="9763126" cy="729615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214414" y="1357298"/>
            <a:ext cx="771530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Выдающийся скульптор А. </a:t>
            </a:r>
            <a:r>
              <a:rPr lang="ru-RU" sz="2800" b="1" dirty="0" err="1" smtClean="0">
                <a:solidFill>
                  <a:srgbClr val="0070C0"/>
                </a:solidFill>
              </a:rPr>
              <a:t>Голубкина</a:t>
            </a:r>
            <a:r>
              <a:rPr lang="ru-RU" sz="2800" b="1" dirty="0" smtClean="0">
                <a:solidFill>
                  <a:srgbClr val="0070C0"/>
                </a:solidFill>
              </a:rPr>
              <a:t>, писала: «…так как руки, глаз, чувства, мысли  у каждого свои, не похожие ни на кого другого, то и техника не может не быть индивидуальной, если не вмещать в неё постороннего, обезличивающего. Раскованное воображение отучает от механического копирования.  Благодаря нему ребёнок раскрепощается и появляется в композициях то сокровенное, что является самобытным, личностным в даровании и творчестве художника».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фоны для презентаций\3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222" y="-438150"/>
            <a:ext cx="9763126" cy="729615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286000" y="0"/>
            <a:ext cx="457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Хвалите своего ребёнка, помогайте ему, доверяйте ему, ведь Ваш ребёнок </a:t>
            </a:r>
            <a:r>
              <a:rPr lang="ru-RU" sz="4800" b="1" i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индивидуален!</a:t>
            </a:r>
            <a:endParaRPr lang="ru-RU" sz="4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фоны для презентаций\3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-214338"/>
            <a:ext cx="9763126" cy="7296150"/>
          </a:xfrm>
          <a:prstGeom prst="rect">
            <a:avLst/>
          </a:prstGeom>
          <a:noFill/>
        </p:spPr>
      </p:pic>
      <p:pic>
        <p:nvPicPr>
          <p:cNvPr id="4099" name="Picture 3" descr="C:\Users\user\Desktop\фото для презентаций\IMG_21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500042"/>
            <a:ext cx="3714776" cy="5786478"/>
          </a:xfrm>
          <a:prstGeom prst="rect">
            <a:avLst/>
          </a:prstGeom>
          <a:noFill/>
        </p:spPr>
      </p:pic>
      <p:pic>
        <p:nvPicPr>
          <p:cNvPr id="4100" name="Picture 4" descr="C:\Users\user\Desktop\фото для презентаций\IMG_21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9" y="500042"/>
            <a:ext cx="3786182" cy="57864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фоны для презентаций\3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9563" y="-219075"/>
            <a:ext cx="9763126" cy="7296150"/>
          </a:xfrm>
          <a:prstGeom prst="rect">
            <a:avLst/>
          </a:prstGeom>
          <a:noFill/>
        </p:spPr>
      </p:pic>
      <p:pic>
        <p:nvPicPr>
          <p:cNvPr id="5123" name="Picture 3" descr="C:\Users\user\Desktop\фото для презентаций\IMG_21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71480"/>
            <a:ext cx="3929089" cy="5734070"/>
          </a:xfrm>
          <a:prstGeom prst="rect">
            <a:avLst/>
          </a:prstGeom>
          <a:noFill/>
        </p:spPr>
      </p:pic>
      <p:pic>
        <p:nvPicPr>
          <p:cNvPr id="5124" name="Picture 4" descr="C:\Users\user\Desktop\фото для презентаций\IMG_21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571480"/>
            <a:ext cx="4000496" cy="57150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C:\Users\user\Desktop\фоны для презентаций\3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9563" y="-219075"/>
            <a:ext cx="9763126" cy="7296150"/>
          </a:xfrm>
          <a:prstGeom prst="rect">
            <a:avLst/>
          </a:prstGeom>
          <a:noFill/>
        </p:spPr>
      </p:pic>
      <p:pic>
        <p:nvPicPr>
          <p:cNvPr id="6147" name="Picture 3" descr="C:\Users\user\Desktop\фото для презентаций\IMG_2147 —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714356"/>
            <a:ext cx="3714776" cy="5500726"/>
          </a:xfrm>
          <a:prstGeom prst="rect">
            <a:avLst/>
          </a:prstGeom>
          <a:noFill/>
        </p:spPr>
      </p:pic>
      <p:pic>
        <p:nvPicPr>
          <p:cNvPr id="6149" name="Picture 5" descr="C:\Users\user\Desktop\фото для презентаций\ум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714356"/>
            <a:ext cx="4000527" cy="55007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229</Words>
  <Application>Microsoft Office PowerPoint</Application>
  <PresentationFormat>Экран (4:3)</PresentationFormat>
  <Paragraphs>28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«Нетрадиционные техники рисования»</vt:lpstr>
      <vt:lpstr>Слайд 2</vt:lpstr>
      <vt:lpstr>Слайд 3</vt:lpstr>
      <vt:lpstr>Нетрадиционные художественно-графические техники: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«Нетрадиционные техники рисования»</dc:title>
  <dc:creator>user</dc:creator>
  <cp:lastModifiedBy>user</cp:lastModifiedBy>
  <cp:revision>11</cp:revision>
  <dcterms:created xsi:type="dcterms:W3CDTF">2015-03-18T13:41:40Z</dcterms:created>
  <dcterms:modified xsi:type="dcterms:W3CDTF">2015-03-19T05:33:34Z</dcterms:modified>
</cp:coreProperties>
</file>