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61" r:id="rId3"/>
    <p:sldId id="264" r:id="rId4"/>
    <p:sldId id="258" r:id="rId5"/>
    <p:sldId id="265" r:id="rId6"/>
    <p:sldId id="259" r:id="rId7"/>
    <p:sldId id="260" r:id="rId8"/>
    <p:sldId id="267" r:id="rId9"/>
    <p:sldId id="266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38" autoAdjust="0"/>
    <p:restoredTop sz="94660"/>
  </p:normalViewPr>
  <p:slideViewPr>
    <p:cSldViewPr>
      <p:cViewPr varScale="1">
        <p:scale>
          <a:sx n="39" d="100"/>
          <a:sy n="39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4A759-3C93-46DA-A484-37A11480E960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EE59C-E3E7-45F1-8AE9-C891E75BC2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741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EE59C-E3E7-45F1-8AE9-C891E75BC2B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544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0818" y="1772816"/>
            <a:ext cx="835292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/>
              <a:t>ПРОЕКТ ДЛЯ ДЕТЕЙ ПОДГОТОВИТЕЛЬНОЙ</a:t>
            </a:r>
          </a:p>
          <a:p>
            <a:pPr algn="ctr"/>
            <a:r>
              <a:rPr lang="ru-RU" sz="4000" b="1" dirty="0" smtClean="0"/>
              <a:t>ГРУПЫ</a:t>
            </a:r>
          </a:p>
          <a:p>
            <a:pPr algn="ctr"/>
            <a:r>
              <a:rPr lang="ru-RU" sz="4000" b="1" dirty="0" smtClean="0">
                <a:ea typeface="Calibri"/>
                <a:cs typeface="Arial"/>
              </a:rPr>
              <a:t>«МИР СКАЗКИ»</a:t>
            </a:r>
            <a:endParaRPr lang="ru-RU" sz="4000" b="1" dirty="0" smtClean="0"/>
          </a:p>
          <a:p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988839"/>
          </a:xfrm>
        </p:spPr>
        <p:txBody>
          <a:bodyPr>
            <a:normAutofit/>
          </a:bodyPr>
          <a:lstStyle/>
          <a:p>
            <a:r>
              <a:rPr lang="ru-RU" sz="4000" i="1" dirty="0"/>
              <a:t>МБ ДОУ ДС КВ №39 «Золушка</a:t>
            </a:r>
            <a:endParaRPr lang="ru-RU" sz="4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864655" y="4008598"/>
            <a:ext cx="7952928" cy="2276872"/>
          </a:xfrm>
        </p:spPr>
        <p:txBody>
          <a:bodyPr>
            <a:normAutofit/>
          </a:bodyPr>
          <a:lstStyle/>
          <a:p>
            <a:pPr lvl="2" algn="r"/>
            <a:r>
              <a:rPr lang="ru-RU" sz="3400" b="1" dirty="0" err="1" smtClean="0">
                <a:solidFill>
                  <a:srgbClr val="FF0000"/>
                </a:solidFill>
              </a:rPr>
              <a:t>Воспитатель:Похолок</a:t>
            </a:r>
            <a:r>
              <a:rPr lang="ru-RU" sz="3400" b="1" dirty="0" smtClean="0">
                <a:solidFill>
                  <a:srgbClr val="FF0000"/>
                </a:solidFill>
              </a:rPr>
              <a:t> О.Н.</a:t>
            </a:r>
            <a:endParaRPr lang="ru-RU" sz="3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8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750129"/>
              </p:ext>
            </p:extLst>
          </p:nvPr>
        </p:nvGraphicFramePr>
        <p:xfrm>
          <a:off x="666750" y="836712"/>
          <a:ext cx="7810500" cy="5745518"/>
        </p:xfrm>
        <a:graphic>
          <a:graphicData uri="http://schemas.openxmlformats.org/drawingml/2006/table">
            <a:tbl>
              <a:tblPr firstRow="1" firstCol="1" bandRow="1"/>
              <a:tblGrid>
                <a:gridCol w="1945640"/>
                <a:gridCol w="3625850"/>
                <a:gridCol w="2239010"/>
              </a:tblGrid>
              <a:tr h="8506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Образовательная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область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Задачи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Вид деятельности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39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Художественно-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эстетическое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развитие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Развивать интерес к художественной литературе, творчеству. Формировать </a:t>
                      </a:r>
                      <a:r>
                        <a:rPr lang="ru-RU" sz="2000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эмоцииональное</a:t>
                      </a: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отношение к прочитанному, к поступкам героев; учить высказывать своё отношение к прочитанному, прослушанному в музыке.. Учить выразительно читать стихи, участвовать в инсценировках, концертах.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-автоматизация постав-ленных звуков в стихотворных текстах, </a:t>
                      </a:r>
                      <a:r>
                        <a:rPr lang="ru-RU" sz="20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рассказах</a:t>
                      </a: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;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уточнение и обогащение словаря детей.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8082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3539"/>
              </p:ext>
            </p:extLst>
          </p:nvPr>
        </p:nvGraphicFramePr>
        <p:xfrm>
          <a:off x="611560" y="620688"/>
          <a:ext cx="8280920" cy="6276137"/>
        </p:xfrm>
        <a:graphic>
          <a:graphicData uri="http://schemas.openxmlformats.org/drawingml/2006/table">
            <a:tbl>
              <a:tblPr firstRow="1" firstCol="1" bandRow="1"/>
              <a:tblGrid>
                <a:gridCol w="1656184"/>
                <a:gridCol w="4248472"/>
                <a:gridCol w="2376264"/>
              </a:tblGrid>
              <a:tr h="5040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Образовательная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область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Задачи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Вид деятельности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61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Познавательно-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речевое развитие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Учить воспринимать предметы, их свойства, сравнивать предметы, подбирать группу предметов по заданному признаку. Развивать слуховое внимание и память при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восприятии неречевых звуков. Учить различать звучание нескольких игрушек или детских музыкальных инструментов,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предметов заместителей; громкие и тихие, высокие и низкие звуки. Продолжать развивать мышление в упражнениях на группировку и классификацию предметов.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Формировать прослеживающую функцию глаза и пальца. Развивать зрительное внимание и память. Совершенствовать 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развивать конструктивный </a:t>
                      </a:r>
                      <a:r>
                        <a:rPr lang="ru-RU" sz="1600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праксис</a:t>
                      </a: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и мелкую моторику в работе с разрезными картинками, </a:t>
                      </a:r>
                      <a:r>
                        <a:rPr lang="ru-RU" sz="1600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пазлами</a:t>
                      </a: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, дидактическими игрушками, играми, в пальчиковой гимнастике. Развивать умение слышать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ритмический рисунок. Учить передавать ритмический рисунок.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автоматизация поставленных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звуков в словах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автоматизация поставленных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звуков в предложениях,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автоматизация поставленных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звуков в связной речи,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дидактические игры на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развитие слухового 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зрительного восприятия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пальчиковая гимнастика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дидактические игры 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упражнения  на развитие лексико-грамматических категорий.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5650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305342"/>
            <a:ext cx="9144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Cambria"/>
                <a:ea typeface="Times New Roman"/>
                <a:cs typeface="Arial"/>
              </a:rPr>
              <a:t>Работа с родителями</a:t>
            </a:r>
            <a:endParaRPr lang="ru-RU" sz="28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Выставки детского творчества, сотворчество детей и родителей: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- конкурс рисунков  «По дорогам сказок»;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- выставка рисунков и аппликаций по прочитанным сказкам.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Подготовка родителями атрибутов и декораций к постановкам спектаклей по мотивам сказок.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Проведение тематического родительского собрания «Роль сказки в нравственно-эстетическом воспитании дошкольников». Проведение спортивного праздника «Путешествие по сказкам».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3939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7574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Cambria"/>
                <a:ea typeface="Times New Roman"/>
                <a:cs typeface="Arial"/>
              </a:rPr>
              <a:t>ВЫВОДЫ</a:t>
            </a:r>
            <a:endParaRPr lang="ru-RU" sz="24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</a:t>
            </a:r>
            <a:r>
              <a:rPr lang="ru-RU" sz="2400" dirty="0" smtClean="0">
                <a:latin typeface="Cambria"/>
                <a:ea typeface="Times New Roman"/>
                <a:cs typeface="Arial"/>
              </a:rPr>
              <a:t>1</a:t>
            </a:r>
            <a:r>
              <a:rPr lang="ru-RU" sz="2400" dirty="0">
                <a:latin typeface="Cambria"/>
                <a:ea typeface="Times New Roman"/>
                <a:cs typeface="Arial"/>
              </a:rPr>
              <a:t>. В результате совместной деятельности воспитанников, их родителей и педагогов дошкольного образовательного учреждения дети приобщились к высокохудожественной литературе и театральной деятельности, расширили кругозор о сказках, их авторах, персонажах, сформировали запас литературных впечатлений, научились сказки сочинять, иллюстрировать, инсценировать.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 2. Родители воспитанников проявили интерес к чтению художественной литературы, осознали роль сказки в нравственно-эстетическом воспитании личности ребенка, а также стараются ежедневно читать детям по вечерам.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</a:t>
            </a:r>
            <a:r>
              <a:rPr lang="ru-RU" sz="2400" dirty="0" smtClean="0">
                <a:latin typeface="Cambria"/>
                <a:ea typeface="Times New Roman"/>
                <a:cs typeface="Arial"/>
              </a:rPr>
              <a:t>3</a:t>
            </a:r>
            <a:r>
              <a:rPr lang="ru-RU" sz="2400" dirty="0">
                <a:latin typeface="Cambria"/>
                <a:ea typeface="Times New Roman"/>
                <a:cs typeface="Arial"/>
              </a:rPr>
              <a:t>. Проектный метод развивает познавательный интерес к различным областям знаний, формирует навыки сотрудничества.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Cambria"/>
                <a:ea typeface="Times New Roman"/>
                <a:cs typeface="Arial"/>
              </a:rPr>
              <a:t> </a:t>
            </a:r>
            <a:r>
              <a:rPr lang="ru-RU" sz="2400" dirty="0" smtClean="0">
                <a:latin typeface="Cambria"/>
                <a:ea typeface="Times New Roman"/>
                <a:cs typeface="Arial"/>
              </a:rPr>
              <a:t>4</a:t>
            </a:r>
            <a:r>
              <a:rPr lang="ru-RU" sz="2400" dirty="0">
                <a:latin typeface="Cambria"/>
                <a:ea typeface="Times New Roman"/>
                <a:cs typeface="Arial"/>
              </a:rPr>
              <a:t>. Технология проектирования делает дошкольников активными участниками воспитательного процесса, ведет к саморазвитию детей.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9504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109966"/>
            <a:ext cx="5742384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400" dirty="0">
                <a:latin typeface="Cambria"/>
                <a:ea typeface="Times New Roman"/>
                <a:cs typeface="Arial"/>
              </a:rPr>
              <a:t>ПРОЕКТ ПОЛНОСТЬЮ РЕАЛИЗОВАН.</a:t>
            </a:r>
            <a:endParaRPr lang="ru-RU" sz="4400" dirty="0">
              <a:latin typeface="Times New Roman"/>
              <a:ea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mbria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66256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ПАСПОРТ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/>
              <a:t>Вид проекта</a:t>
            </a:r>
            <a:r>
              <a:rPr lang="ru-RU" dirty="0"/>
              <a:t>:  групповой, познавательно-творческий.</a:t>
            </a:r>
          </a:p>
          <a:p>
            <a:r>
              <a:rPr lang="ru-RU" u="sng" dirty="0"/>
              <a:t>Продолжительность</a:t>
            </a:r>
            <a:r>
              <a:rPr lang="ru-RU" dirty="0"/>
              <a:t>:  </a:t>
            </a:r>
            <a:r>
              <a:rPr lang="ru-RU" dirty="0" smtClean="0"/>
              <a:t>3 месяца</a:t>
            </a:r>
            <a:endParaRPr lang="ru-RU" dirty="0"/>
          </a:p>
          <a:p>
            <a:r>
              <a:rPr lang="ru-RU" u="sng" dirty="0"/>
              <a:t>Место проведения</a:t>
            </a:r>
            <a:r>
              <a:rPr lang="ru-RU" dirty="0"/>
              <a:t>: МБДОУ ДС КВ №39 «ЗОЛУШКА</a:t>
            </a:r>
            <a:r>
              <a:rPr lang="ru-RU" dirty="0" smtClean="0"/>
              <a:t>»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г. Туапсе</a:t>
            </a:r>
          </a:p>
          <a:p>
            <a:r>
              <a:rPr lang="ru-RU" u="sng" dirty="0"/>
              <a:t>Участники</a:t>
            </a:r>
            <a:r>
              <a:rPr lang="ru-RU" dirty="0"/>
              <a:t>:  дети </a:t>
            </a:r>
            <a:r>
              <a:rPr lang="ru-RU" dirty="0" smtClean="0"/>
              <a:t>подготовительной  </a:t>
            </a:r>
            <a:r>
              <a:rPr lang="ru-RU" dirty="0"/>
              <a:t>группы, воспитатели, родители.</a:t>
            </a:r>
          </a:p>
          <a:p>
            <a:r>
              <a:rPr lang="ru-RU" u="sng" dirty="0"/>
              <a:t>Интеграция образовательных областей</a:t>
            </a:r>
            <a:r>
              <a:rPr lang="ru-RU" dirty="0"/>
              <a:t>: речевое развитие, социально-коммуникативное развитие, художественно-эстетическое развитие, познавательное развитие, физическое развитие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7350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ПРОЕКТИРОВОЧНЫЙ КОМПОНЕНТ: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6408712"/>
          </a:xfrm>
        </p:spPr>
        <p:txBody>
          <a:bodyPr>
            <a:normAutofit/>
          </a:bodyPr>
          <a:lstStyle/>
          <a:p>
            <a:r>
              <a:rPr lang="ru-RU" sz="1800" b="1" dirty="0"/>
              <a:t>ЦЕЛЬ</a:t>
            </a:r>
            <a:endParaRPr lang="ru-RU" sz="1800" dirty="0"/>
          </a:p>
          <a:p>
            <a:r>
              <a:rPr lang="ru-RU" sz="1800" dirty="0"/>
              <a:t> Приобщать детей к высокохудожественной литературе, формировать у них запас литературных художественных впечатлений, прививать интерес к театральной деятельности, раскрывать ценности совместного творчества детей и их родителей.</a:t>
            </a:r>
          </a:p>
          <a:p>
            <a:r>
              <a:rPr lang="ru-RU" sz="1800" b="1" dirty="0"/>
              <a:t> </a:t>
            </a:r>
            <a:r>
              <a:rPr lang="ru-RU" sz="1800" dirty="0"/>
              <a:t>ЗАДАЧИ</a:t>
            </a:r>
          </a:p>
          <a:p>
            <a:r>
              <a:rPr lang="ru-RU" sz="1800" dirty="0"/>
              <a:t> 1. Знакомить с различными видами сказочных произведений, учить узнавать персонажи сказок, знать название и автора, пересказывать содержание, высказывать свое отношение к героям сказки; закреплять умения использовать средства выразительности (позы, жесты, мимику, интонации, движения) и разные виды театров (бибабо, пальчиковый, театр картинок, кукольный) ; совершенствовать навыки самостоятельно выбирать сказку для постановки, драматизации, готовить необходимые атрибуты и декорации для будущего спектакля, распределять между собой обязанности и роли</a:t>
            </a:r>
            <a:r>
              <a:rPr lang="ru-RU" sz="1800" dirty="0" smtClean="0"/>
              <a:t>.</a:t>
            </a:r>
          </a:p>
          <a:p>
            <a:r>
              <a:rPr lang="ru-RU" sz="1800" dirty="0"/>
              <a:t> 2. Развивать творческую самостоятельность и эстетический вкус дошкольников в организации театрализованных игр, в создании и передаче образов, отчетливость произношения, традиции семейного чтения.</a:t>
            </a:r>
          </a:p>
          <a:p>
            <a:r>
              <a:rPr lang="ru-RU" sz="1800" dirty="0"/>
              <a:t> 3. Воспитывать партнерские отношения между детьми, коммуникативные качества, создавать радостный эмоциональный настрой, поощрять творческую инициативу.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04730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135" y="-171400"/>
            <a:ext cx="896936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ГИПОТЕЗА</a:t>
            </a:r>
          </a:p>
          <a:p>
            <a:r>
              <a:rPr lang="ru-RU" sz="2400" dirty="0"/>
              <a:t> Сказка обладает преимуществом над другими воспитательными приемами. Это своего рода нравственный кодекс народа, их героика – это хотя и воображаемые, но примеры истинного поведения честного человека, умеющего постоять за свое достоинство.</a:t>
            </a:r>
          </a:p>
          <a:p>
            <a:r>
              <a:rPr lang="ru-RU" sz="2400" dirty="0"/>
              <a:t> Сказка играет важнейшую роль в развитии воображения – способности, без которой невозможна ни умственная деятельность ребенка в период дошкольного и школьного обучения, ни любая творческая деятельность взрослого. Сказки прививают интерес к чтению художественной литературы.</a:t>
            </a:r>
          </a:p>
          <a:p>
            <a:pPr algn="ctr"/>
            <a:r>
              <a:rPr lang="ru-RU" sz="2400" dirty="0"/>
              <a:t> </a:t>
            </a:r>
            <a:r>
              <a:rPr lang="ru-RU" sz="2400" b="1" dirty="0"/>
              <a:t>АКТУАЛЬНАЯ ПРОБЛЕМА ПРОЕКТА</a:t>
            </a:r>
          </a:p>
          <a:p>
            <a:r>
              <a:rPr lang="ru-RU" sz="2400" dirty="0"/>
              <a:t> Дети стали меньше читать, электронные носители и средства массовой информации вытесняют книгу. 11 млн. человек заболели немыслимой ранее болезнью – </a:t>
            </a:r>
            <a:r>
              <a:rPr lang="ru-RU" sz="2400" dirty="0" err="1"/>
              <a:t>интернетоманией</a:t>
            </a:r>
            <a:r>
              <a:rPr lang="ru-RU" sz="2400" dirty="0"/>
              <a:t>. Говорят, мы сегодня живем совсем в иной культуре, чем 10-15 лет назад…</a:t>
            </a:r>
          </a:p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99748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354" y="692696"/>
            <a:ext cx="8712968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/>
              <a:t>ПРЕДПОЛАГАЕМЫЙ РЕЗУЛЬТАТ</a:t>
            </a:r>
          </a:p>
          <a:p>
            <a:r>
              <a:rPr lang="ru-RU" sz="2500" dirty="0"/>
              <a:t> </a:t>
            </a:r>
          </a:p>
          <a:p>
            <a:r>
              <a:rPr lang="ru-RU" sz="2500" dirty="0"/>
              <a:t> Дети должны:</a:t>
            </a:r>
          </a:p>
          <a:p>
            <a:r>
              <a:rPr lang="ru-RU" sz="2500" dirty="0"/>
              <a:t>  - проявлять любовь к сказкам и театральной деятельности;</a:t>
            </a:r>
          </a:p>
          <a:p>
            <a:r>
              <a:rPr lang="ru-RU" sz="2500" dirty="0"/>
              <a:t>  - знать и называть прочитанные сказочные произведения, их авторов, тексты, персонажей, мораль;</a:t>
            </a:r>
          </a:p>
          <a:p>
            <a:r>
              <a:rPr lang="ru-RU" sz="2500" dirty="0"/>
              <a:t>  - знать различные виды театров и уметь показывать их;</a:t>
            </a:r>
          </a:p>
          <a:p>
            <a:r>
              <a:rPr lang="ru-RU" sz="2500" dirty="0"/>
              <a:t> </a:t>
            </a:r>
            <a:r>
              <a:rPr lang="ru-RU" sz="2500" dirty="0" smtClean="0"/>
              <a:t>- </a:t>
            </a:r>
            <a:r>
              <a:rPr lang="ru-RU" sz="2500" dirty="0"/>
              <a:t>уметь использовать различные средства выразительности;</a:t>
            </a:r>
          </a:p>
          <a:p>
            <a:r>
              <a:rPr lang="ru-RU" sz="2500" dirty="0"/>
              <a:t>  - уметь самостоятельно выбирать сказку, проводить предварительную работу к ее показу, вживаться в свою роль.</a:t>
            </a:r>
          </a:p>
          <a:p>
            <a:r>
              <a:rPr lang="ru-RU" sz="25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35041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ПУТИ РЕАЛИЗАЦИИ ПРОЕКТА</a:t>
            </a:r>
          </a:p>
          <a:p>
            <a:r>
              <a:rPr lang="ru-RU" dirty="0"/>
              <a:t> 1. Беседы с детьми, их родителями, педагогами ДОУ «Знакомство с проектом».</a:t>
            </a:r>
          </a:p>
          <a:p>
            <a:r>
              <a:rPr lang="ru-RU" dirty="0"/>
              <a:t> 2.  Ежедневное чтение сказок (разных жанров, русских народных, разных </a:t>
            </a:r>
            <a:r>
              <a:rPr lang="ru-RU" dirty="0" err="1"/>
              <a:t>народов,авторских</a:t>
            </a:r>
            <a:r>
              <a:rPr lang="ru-RU" dirty="0"/>
              <a:t>) .</a:t>
            </a:r>
          </a:p>
          <a:p>
            <a:r>
              <a:rPr lang="ru-RU" dirty="0"/>
              <a:t> 3. Рассматривание иллюстраций художников к сказкам.</a:t>
            </a:r>
          </a:p>
          <a:p>
            <a:r>
              <a:rPr lang="ru-RU" dirty="0"/>
              <a:t> 4. Пересказ прочитанных произведений.</a:t>
            </a:r>
          </a:p>
          <a:p>
            <a:r>
              <a:rPr lang="ru-RU" dirty="0"/>
              <a:t> 5. Рисование иллюстраций к сказкам воспитанниками.</a:t>
            </a:r>
          </a:p>
          <a:p>
            <a:r>
              <a:rPr lang="ru-RU" dirty="0"/>
              <a:t> 6. Лепка героев и сюжетов сказок.</a:t>
            </a:r>
          </a:p>
          <a:p>
            <a:r>
              <a:rPr lang="ru-RU" dirty="0"/>
              <a:t> 7. Аппликации, ручной труд из природного и бросового материалов, конструирование из бумаги по мотивам сказок.</a:t>
            </a:r>
          </a:p>
          <a:p>
            <a:r>
              <a:rPr lang="ru-RU" dirty="0"/>
              <a:t> 8. Инсценировки сказок, игры-драматизации.</a:t>
            </a:r>
          </a:p>
          <a:p>
            <a:r>
              <a:rPr lang="ru-RU" dirty="0"/>
              <a:t> 9. Разучивание присказок, поговорок, пословиц, небылиц, зачинов и концовки сказок.</a:t>
            </a:r>
          </a:p>
          <a:p>
            <a:r>
              <a:rPr lang="ru-RU" dirty="0"/>
              <a:t> 10. Придумывание загадок, составление творческих рассказов и сказок.</a:t>
            </a:r>
          </a:p>
          <a:p>
            <a:r>
              <a:rPr lang="ru-RU" dirty="0"/>
              <a:t> 11. Сюжетно-ролевые, театрализованные, подвижные, дидактические, коммуникативные игры с элементами волшебства.</a:t>
            </a:r>
          </a:p>
          <a:p>
            <a:r>
              <a:rPr lang="ru-RU" dirty="0"/>
              <a:t> 12. Викторина «Ах, уж эти сказки! ».</a:t>
            </a:r>
          </a:p>
          <a:p>
            <a:r>
              <a:rPr lang="ru-RU" dirty="0"/>
              <a:t> 13. Организация выставок рисунков и поделок «По дорогам сказок» (тематическая неделя в ДОУ «</a:t>
            </a:r>
            <a:r>
              <a:rPr lang="ru-RU" dirty="0" err="1"/>
              <a:t>Книжкина</a:t>
            </a:r>
            <a:r>
              <a:rPr lang="ru-RU" dirty="0"/>
              <a:t> неделя»).</a:t>
            </a:r>
          </a:p>
          <a:p>
            <a:r>
              <a:rPr lang="ru-RU" dirty="0"/>
              <a:t> 14. Организация выставок рисунков детей по прочитанным сказкам.</a:t>
            </a:r>
          </a:p>
          <a:p>
            <a:r>
              <a:rPr lang="ru-RU" dirty="0"/>
              <a:t> 15. Использование сказок в режимных моментах, на занятиях.</a:t>
            </a:r>
          </a:p>
          <a:p>
            <a:r>
              <a:rPr lang="ru-RU" dirty="0"/>
              <a:t> 16. Оформление и пополнение книжного уголка сказками разных жанров.</a:t>
            </a:r>
          </a:p>
          <a:p>
            <a:r>
              <a:rPr lang="ru-RU" dirty="0"/>
              <a:t> 17. Выполнение творческих работ детьми совместно с родителями.</a:t>
            </a:r>
          </a:p>
          <a:p>
            <a:r>
              <a:rPr lang="ru-RU" dirty="0"/>
              <a:t> </a:t>
            </a:r>
            <a:r>
              <a:rPr lang="ru-RU" dirty="0" smtClean="0"/>
              <a:t>18. </a:t>
            </a:r>
            <a:r>
              <a:rPr lang="ru-RU" dirty="0"/>
              <a:t>Оформление уголка для родителей, размещение рекомендаций и консультаций по работе с детьми над проектом.</a:t>
            </a:r>
          </a:p>
          <a:p>
            <a:r>
              <a:rPr lang="ru-RU" dirty="0"/>
              <a:t> 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00070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19859"/>
            <a:ext cx="91440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dirty="0"/>
              <a:t/>
            </a:r>
            <a:br>
              <a:rPr lang="ru-RU" sz="900" dirty="0"/>
            </a:br>
            <a:r>
              <a:rPr lang="ru-RU" sz="900" dirty="0"/>
              <a:t/>
            </a:r>
            <a:br>
              <a:rPr lang="ru-RU" sz="900" dirty="0"/>
            </a:br>
            <a:r>
              <a:rPr lang="ru-RU" sz="4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СОДЕРЖАНИЕ </a:t>
            </a:r>
            <a:endParaRPr lang="ru-RU" sz="40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4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4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ru-RU" sz="4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ОРАЗОВАТЕЛЬНЫХ ОБЛАСТЕЙ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856433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954859"/>
              </p:ext>
            </p:extLst>
          </p:nvPr>
        </p:nvGraphicFramePr>
        <p:xfrm>
          <a:off x="755576" y="1340768"/>
          <a:ext cx="7810501" cy="5047488"/>
        </p:xfrm>
        <a:graphic>
          <a:graphicData uri="http://schemas.openxmlformats.org/drawingml/2006/table">
            <a:tbl>
              <a:tblPr firstRow="1" firstCol="1" bandRow="1"/>
              <a:tblGrid>
                <a:gridCol w="1674803"/>
                <a:gridCol w="3793492"/>
                <a:gridCol w="2342206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Социально-</a:t>
                      </a:r>
                      <a:r>
                        <a:rPr lang="ru-RU" sz="1800" dirty="0" err="1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коммуника</a:t>
                      </a:r>
                      <a:r>
                        <a:rPr lang="ru-RU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800" dirty="0" err="1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тивное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развитие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Воспитывать активное произвольное внимание к речи, совершенствовать умение вслушиваться в обращенную речь, понимать её содержание, слышать ошибки в своей и чужой речи. Развивать коммуникативную функцию речи. Развивать в игре коммуникативные навыки. Совершенствовать навыки игры в </a:t>
                      </a:r>
                      <a:r>
                        <a:rPr lang="ru-RU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настольно</a:t>
                      </a:r>
                      <a:r>
                        <a:rPr lang="ru-RU" sz="1800" baseline="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печатные</a:t>
                      </a: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, дидактические игры, учить устанавливать и соблюдать правила в игре. Развивать умение инсценировать стихи, разыгрывать сценки.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игровые ситуации;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мини инсценировки;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настольно-печатные,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дидактические игры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театрализованные игры;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автоматизация поставленных звуков в стихах, рассказах, спонтанной речи.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62" y="404664"/>
            <a:ext cx="10150118" cy="15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6631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77803"/>
              </p:ext>
            </p:extLst>
          </p:nvPr>
        </p:nvGraphicFramePr>
        <p:xfrm>
          <a:off x="666749" y="908720"/>
          <a:ext cx="8254439" cy="4464496"/>
        </p:xfrm>
        <a:graphic>
          <a:graphicData uri="http://schemas.openxmlformats.org/drawingml/2006/table">
            <a:tbl>
              <a:tblPr firstRow="1" firstCol="1" bandRow="1"/>
              <a:tblGrid>
                <a:gridCol w="2118741"/>
                <a:gridCol w="3793492"/>
                <a:gridCol w="2342206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Образовательная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область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Задачи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Вид деятельности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83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Физическое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развитие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Развивать </a:t>
                      </a:r>
                      <a:r>
                        <a:rPr lang="ru-RU" sz="2000" dirty="0" err="1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координированность</a:t>
                      </a: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 и точность действий. Формировать правильную осанку. Развивать общую моторику. Расширять знания о строении артикуляционного аппарата и его функционировании.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пальчиковая гимнастика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речь с движением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физкультминутки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mbria"/>
                          <a:ea typeface="Times New Roman"/>
                          <a:cs typeface="Times New Roman"/>
                        </a:rPr>
                        <a:t>- беседа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47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74</TotalTime>
  <Words>584</Words>
  <Application>Microsoft Office PowerPoint</Application>
  <PresentationFormat>Экран (4:3)</PresentationFormat>
  <Paragraphs>128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Ясность</vt:lpstr>
      <vt:lpstr>МБ ДОУ ДС КВ №39 «Золушка</vt:lpstr>
      <vt:lpstr>ПАСПОРТ ПРОЕКТА</vt:lpstr>
      <vt:lpstr>ПРОЕКТИРОВОЧНЫЙ КОМПОНЕНТ: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 ДОУ ДС КВ №39 «Золушка</dc:title>
  <dc:creator>DNS</dc:creator>
  <cp:lastModifiedBy>DNS</cp:lastModifiedBy>
  <cp:revision>11</cp:revision>
  <dcterms:created xsi:type="dcterms:W3CDTF">2015-03-07T16:49:59Z</dcterms:created>
  <dcterms:modified xsi:type="dcterms:W3CDTF">2015-09-13T06:42:31Z</dcterms:modified>
</cp:coreProperties>
</file>