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"/>
  </p:notesMasterIdLst>
  <p:sldIdLst>
    <p:sldId id="283" r:id="rId2"/>
    <p:sldId id="290" r:id="rId3"/>
    <p:sldId id="27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129" autoAdjust="0"/>
  </p:normalViewPr>
  <p:slideViewPr>
    <p:cSldViewPr>
      <p:cViewPr varScale="1">
        <p:scale>
          <a:sx n="80" d="100"/>
          <a:sy n="80" d="100"/>
        </p:scale>
        <p:origin x="9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7AFE5-BDB1-4EDB-9CC2-1FFB9DC0B614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793C4-E7C2-416E-9BFB-64E2D342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8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6DF3D2-43BD-4BB4-8736-718F2020C63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DF3D2-43BD-4BB4-8736-718F2020C63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DF3D2-43BD-4BB4-8736-718F2020C63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DF3D2-43BD-4BB4-8736-718F2020C63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DF3D2-43BD-4BB4-8736-718F2020C63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DF3D2-43BD-4BB4-8736-718F2020C63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DF3D2-43BD-4BB4-8736-718F2020C63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DF3D2-43BD-4BB4-8736-718F2020C63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6DF3D2-43BD-4BB4-8736-718F2020C63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6DF3D2-43BD-4BB4-8736-718F2020C63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6DF3D2-43BD-4BB4-8736-718F2020C63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6DF3D2-43BD-4BB4-8736-718F2020C633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CDBFE4-969E-4A17-8111-D74260DC3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:\DCIM\100NIKON\DSCN079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439248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CIM\100NIKON\DSCN07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75" y="3717032"/>
            <a:ext cx="4196185" cy="30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DCIM\100NIKON\DSCN07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7" y="3807903"/>
            <a:ext cx="4716289" cy="30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13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занятия нетрадиционной техн. рисования\рисование ладошкой\DSCN1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032448" cy="3240360"/>
          </a:xfrm>
          <a:prstGeom prst="rect">
            <a:avLst/>
          </a:prstGeom>
          <a:noFill/>
        </p:spPr>
      </p:pic>
      <p:pic>
        <p:nvPicPr>
          <p:cNvPr id="1027" name="Picture 3" descr="G:\занятия нетрадиционной техн. рисования\рисование ладошкой\DSCN1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7"/>
            <a:ext cx="4320480" cy="3168352"/>
          </a:xfrm>
          <a:prstGeom prst="rect">
            <a:avLst/>
          </a:prstGeom>
          <a:noFill/>
        </p:spPr>
      </p:pic>
      <p:pic>
        <p:nvPicPr>
          <p:cNvPr id="1028" name="Picture 4" descr="G:\занятия нетрадиционной техн. рисования\рисование ладошкой\DSCN11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3717031"/>
            <a:ext cx="4176464" cy="2880321"/>
          </a:xfrm>
          <a:prstGeom prst="rect">
            <a:avLst/>
          </a:prstGeom>
          <a:noFill/>
        </p:spPr>
      </p:pic>
      <p:pic>
        <p:nvPicPr>
          <p:cNvPr id="1029" name="Picture 5" descr="G:\занятия нетрадиционной техн. рисования\рисование ладошкой\DSCN1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645023"/>
            <a:ext cx="4392488" cy="302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занятия нетрадиционной техн. рисования\рисование свечой ср.группа\DSCN1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88432" cy="3096344"/>
          </a:xfrm>
          <a:prstGeom prst="rect">
            <a:avLst/>
          </a:prstGeom>
          <a:noFill/>
        </p:spPr>
      </p:pic>
      <p:pic>
        <p:nvPicPr>
          <p:cNvPr id="4099" name="Picture 3" descr="G:\занятия нетрадиционной техн. рисования\рисование свечой ср.группа\DSCN1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188640"/>
            <a:ext cx="4392489" cy="3096344"/>
          </a:xfrm>
          <a:prstGeom prst="rect">
            <a:avLst/>
          </a:prstGeom>
          <a:noFill/>
        </p:spPr>
      </p:pic>
      <p:pic>
        <p:nvPicPr>
          <p:cNvPr id="4101" name="Picture 5" descr="G:\занятия нетрадиционной техн. рисования\рисование свечой подг. гр\DSCN1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573016"/>
            <a:ext cx="3960439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47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Calibri</vt:lpstr>
      <vt:lpstr>Lucida Sans Unicode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"Нетрадиционные техники  рисования в ДОУ  и их роль  в развитии детей  дошкольного возраста".</dc:title>
  <dc:creator>Мама</dc:creator>
  <cp:lastModifiedBy>1</cp:lastModifiedBy>
  <cp:revision>36</cp:revision>
  <dcterms:created xsi:type="dcterms:W3CDTF">2013-10-27T11:52:14Z</dcterms:created>
  <dcterms:modified xsi:type="dcterms:W3CDTF">2016-02-28T09:05:25Z</dcterms:modified>
</cp:coreProperties>
</file>