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4" r:id="rId7"/>
    <p:sldId id="262" r:id="rId8"/>
    <p:sldId id="272" r:id="rId9"/>
    <p:sldId id="274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083" autoAdjust="0"/>
  </p:normalViewPr>
  <p:slideViewPr>
    <p:cSldViewPr>
      <p:cViewPr>
        <p:scale>
          <a:sx n="81" d="100"/>
          <a:sy n="81" d="100"/>
        </p:scale>
        <p:origin x="-105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58EF6-F6DF-41B0-9955-EE552C5A94B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7A84B-B7B4-406E-92A5-EA184290EA9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8AA08-0C28-4BC8-9238-269A273CFF7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1BD4D-9312-42D4-AF5F-C9DC41A21F6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C13C2-0330-4664-9F9E-9C637EFB392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0AC43-1E32-421B-AD41-570DA32A137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71DEC-9901-49FD-8B65-98A4D32796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F246E-5436-4C04-9879-95AC745F18F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EBED6-A01C-442E-9CB7-95FE9DABD01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29C38-0C80-48C9-AC6B-E5CCE554A2F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6367-C335-4119-8E06-FDB0884E59E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9E04FB-B724-47FC-8391-29408FCE68FF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4665"/>
            <a:ext cx="8102629" cy="1166947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МКОУ «Чернавская основная общеобразовательная школа»</a:t>
            </a: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sz="1800" dirty="0">
              <a:solidFill>
                <a:schemeClr val="accent1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76872"/>
            <a:ext cx="6400800" cy="4392488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в разных формах организации педагогического процесса в условиях внедрения ФГОС ДО. </a:t>
            </a:r>
          </a:p>
          <a:p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87824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презентации: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Попова Е А</a:t>
            </a:r>
            <a:r>
              <a:rPr lang="ru-RU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технологии.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система мер, включающая взаимосвязь и взаимодействие всех факторов образовательной среды, направленных на сохранение здоровья ребенка на всех этапах его обучения и развития.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можно рассматривать,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сертификат безопасности для здоровья и как совокупность тех принципов, приемов, методов педагогической работы, которые дополняют традиционные педагогические технологии задачами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здоровьясбережения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42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педагогических технологий.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возможности сохранения здоровья, формирование у него необходимых знаний, умений и навыков по здоровому образу жизни.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взрослым – содействие становлению культуры здоровья, в том числе культуры профессионального здоровья воспитателей ДОУ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просвещению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октябре 2013 года был утверждён Федеральный Государственный Образовательный Стандарт Дошкольного образования, который направлен на решение следующих задач: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-Сохранение  и укрепление физического и психического здоровья детей, их эмоционального благополучия;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благоприятных условий развития детей в соответствии с их возрастными и индивидуальными особенностями и склонностями,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 и творческого потенциала каждого ребенка как субъекта отношений с самим собой, другими детьми, взрослыми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миром.;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здорового образа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жизни, развитие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социальных, нравственных, эстетических, интеллектуальных, физических качеств, инициативности, самостоятельности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 ребенка.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8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технологий.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" y="1052736"/>
            <a:ext cx="8229600" cy="5073427"/>
          </a:xfrm>
        </p:spPr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профuлактические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физкультурно-оздоровительные;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обеспечения социально-психологического благополучия ребенка;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здоровьеобогащения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педагогов дошкольного образования;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образовательные технологии в детском саду;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просвещения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49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физического воспитания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(правильный режим, рациональное питание, гигиеническая обстановка, формирование культурно-гигиенических навыков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естественные силы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упражнения.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4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858280" cy="857256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здоровьесберегающей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работы: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lvl="0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физкультурные занятия</a:t>
            </a:r>
          </a:p>
          <a:p>
            <a:pPr marL="0" lvl="0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</a:p>
          <a:p>
            <a:pPr marL="0" lvl="0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утренняя гимнастика (традиционная, дыхательная, звуковая)</a:t>
            </a:r>
          </a:p>
          <a:p>
            <a:pPr marL="0" lvl="0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деятельность детей</a:t>
            </a:r>
          </a:p>
          <a:p>
            <a:pPr marL="0" lvl="0"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после дневного сна</a:t>
            </a:r>
          </a:p>
          <a:p>
            <a:pPr marL="0" lvl="0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упражнения в сочетании с закаливающими процедурами</a:t>
            </a:r>
          </a:p>
          <a:p>
            <a:pPr marL="0" lvl="0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физкультурные прогулки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территории д\с)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физкультурные досуги</a:t>
            </a:r>
          </a:p>
          <a:p>
            <a:pPr marL="0" lvl="0"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праздники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7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В результате использования </a:t>
            </a:r>
            <a:r>
              <a:rPr lang="ru-RU" sz="3600" dirty="0" err="1" smtClean="0"/>
              <a:t>здоровьесберегающих</a:t>
            </a:r>
            <a:r>
              <a:rPr lang="ru-RU" sz="3600" dirty="0" smtClean="0"/>
              <a:t> технологий в работе нашего детского сада решаются приоритетные задачи современного дошкольного образования- задачи сохранения, поддержания и обогащения здоровья субъектов педагогического процесса в детском саду: детей, педагогов и родителей.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381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</a:t>
            </a:r>
          </a:p>
          <a:p>
            <a:pPr marL="0" indent="0" algn="ctr">
              <a:buNone/>
            </a:pP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</a:p>
          <a:p>
            <a:pPr marL="0" indent="0" algn="ctr">
              <a:buNone/>
            </a:pP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8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328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Diseño predeterminado</vt:lpstr>
      <vt:lpstr>МКОУ «Чернавская основная общеобразовательная школа» </vt:lpstr>
      <vt:lpstr>Здоровьесберегающие педагогические технологии. </vt:lpstr>
      <vt:lpstr>Цель здоровьесберегающих педагогических технологий. </vt:lpstr>
      <vt:lpstr>Презентация PowerPoint</vt:lpstr>
      <vt:lpstr>Виды здоровьесберегающих технологий.</vt:lpstr>
      <vt:lpstr>Средства физического воспитания</vt:lpstr>
      <vt:lpstr>Формы организации здоровьесберегающей работы: </vt:lpstr>
      <vt:lpstr>Презентация PowerPoint</vt:lpstr>
      <vt:lpstr>Презентация PowerPoint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user</cp:lastModifiedBy>
  <cp:revision>44</cp:revision>
  <dcterms:created xsi:type="dcterms:W3CDTF">2008-10-16T00:38:52Z</dcterms:created>
  <dcterms:modified xsi:type="dcterms:W3CDTF">2016-02-28T06:29:59Z</dcterms:modified>
</cp:coreProperties>
</file>