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1"/>
  </p:notesMasterIdLst>
  <p:sldIdLst>
    <p:sldId id="285" r:id="rId2"/>
    <p:sldId id="256" r:id="rId3"/>
    <p:sldId id="258" r:id="rId4"/>
    <p:sldId id="260" r:id="rId5"/>
    <p:sldId id="257" r:id="rId6"/>
    <p:sldId id="266" r:id="rId7"/>
    <p:sldId id="263" r:id="rId8"/>
    <p:sldId id="264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FF00"/>
    <a:srgbClr val="FF99CC"/>
    <a:srgbClr val="800080"/>
    <a:srgbClr val="FF6600"/>
    <a:srgbClr val="FF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368" autoAdjust="0"/>
  </p:normalViewPr>
  <p:slideViewPr>
    <p:cSldViewPr>
      <p:cViewPr>
        <p:scale>
          <a:sx n="75" d="100"/>
          <a:sy n="75" d="100"/>
        </p:scale>
        <p:origin x="-1842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51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6A32F-75A4-4DEB-9765-94A4590F0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6A32F-75A4-4DEB-9765-94A4590F000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7B1B71-4796-4FA7-848D-A88D1D30FA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C08F-4C40-42B9-89F3-BA5F4317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1CF0E-6FC4-40B8-B204-DB2781089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461B3-19FA-49EC-9AE0-02E2457FB8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6310C701-F7C2-441C-B0F9-CE97CA853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35D96D39-BE39-4EA5-BC05-20443C47D7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3DDB802-1F10-408A-B5BC-90A186BA26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D352-87EE-4145-9AEF-9B19DAD545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09E4CB8-0A45-435F-BBEE-A8C4D5A1A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6EE3E46-F203-4267-9CB6-2DE67FA7E9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A4268E8-208F-4AC1-8234-AE9BC23E85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ED030B-9872-4EEB-B451-41EE2400F4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 advClick="0" advTm="7000"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file:///D:\Documents%20and%20Settings\User\&#1056;&#1072;&#1073;&#1086;&#1095;&#1080;&#1081;%20&#1089;&#1090;&#1086;&#1083;\&#1040;&#1088;&#1090;&#1099;\&#1057;&#1087;&#1086;&#1082;&#1086;&#1081;&#1089;&#1090;&#1074;&#1080;&#1077;%20-%20&#1054;&#1095;&#1077;&#1085;&#1100;%20&#1089;&#1087;&#1086;&#1082;&#1086;&#1081;&#1085;&#1072;&#1103;%20&#1087;&#1077;&#1089;&#1085;&#1103;(&#1073;&#1077;&#1079;%20&#1089;&#1083;&#1086;&#1074;).mp3" TargetMode="External"/><Relationship Id="rId7" Type="http://schemas.openxmlformats.org/officeDocument/2006/relationships/image" Target="../media/image3.wmf"/><Relationship Id="rId2" Type="http://schemas.openxmlformats.org/officeDocument/2006/relationships/audio" Target="file:///D:\Documents%20and%20Settings\User\&#1052;&#1086;&#1080;%20&#1076;&#1086;&#1082;&#1091;&#1084;&#1077;&#1085;&#1090;&#1099;\Downloads\Black%20Veil%20Brides%20-%20In%20The%20End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gi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lack Veil Brides - In The En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Моя Любимая Мамочка!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Спокойствие - Очень спокойная песня(без слов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numSld="999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76" y="304800"/>
            <a:ext cx="4429124" cy="626747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66"/>
                </a:solidFill>
              </a:rPr>
              <a:t>САМАЯ ПРЕКРАСНАЯ ИЗ ЖЕНЩИН - ЖЕНЩИНА С РЕБЁНКОМ  НА РУКАХ!</a:t>
            </a: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29" b="5531"/>
          <a:stretch>
            <a:fillRect/>
          </a:stretch>
        </p:blipFill>
        <p:spPr>
          <a:xfrm>
            <a:off x="142844" y="428604"/>
            <a:ext cx="4527208" cy="5991244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6705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0033CC"/>
                </a:solidFill>
              </a:rPr>
              <a:t>Слова </a:t>
            </a:r>
            <a:r>
              <a:rPr lang="ru-RU" sz="3600" b="1" smtClean="0">
                <a:solidFill>
                  <a:srgbClr val="FF0000"/>
                </a:solidFill>
              </a:rPr>
              <a:t>мама</a:t>
            </a:r>
            <a:r>
              <a:rPr lang="ru-RU" sz="3600" b="1" smtClean="0">
                <a:solidFill>
                  <a:srgbClr val="0033CC"/>
                </a:solidFill>
              </a:rPr>
              <a:t>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Болталка для мамочек зима-весна 2013 года - Ярпортал, форум Ярослав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857363"/>
            <a:ext cx="3143272" cy="412502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600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b="1" i="1" smtClean="0"/>
              <a:t> </a:t>
            </a:r>
            <a:r>
              <a:rPr lang="ru-RU" sz="3600" b="1" smtClean="0">
                <a:solidFill>
                  <a:srgbClr val="0033CC"/>
                </a:solidFill>
              </a:rPr>
              <a:t>Есть такие понятия: </a:t>
            </a:r>
            <a:r>
              <a:rPr lang="ru-RU" sz="3600" b="1" smtClean="0">
                <a:solidFill>
                  <a:srgbClr val="FF0066"/>
                </a:solidFill>
              </a:rPr>
              <a:t>мудрость матери</a:t>
            </a:r>
            <a:r>
              <a:rPr lang="ru-RU" sz="3600" b="1" smtClean="0">
                <a:solidFill>
                  <a:srgbClr val="0033CC"/>
                </a:solidFill>
              </a:rPr>
              <a:t>, </a:t>
            </a:r>
            <a:r>
              <a:rPr lang="ru-RU" sz="3600" b="1" smtClean="0">
                <a:solidFill>
                  <a:srgbClr val="FF0066"/>
                </a:solidFill>
              </a:rPr>
              <a:t>мужество матери</a:t>
            </a:r>
            <a:r>
              <a:rPr lang="ru-RU" sz="3600" b="1" smtClean="0">
                <a:solidFill>
                  <a:srgbClr val="0033CC"/>
                </a:solidFill>
              </a:rPr>
              <a:t>. Люди складывают стихи о чутком сердце матери…</a:t>
            </a:r>
          </a:p>
        </p:txBody>
      </p:sp>
      <p:pic>
        <p:nvPicPr>
          <p:cNvPr id="7172" name="Picture 9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99075" y="3013075"/>
            <a:ext cx="685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6423025" y="5851525"/>
            <a:ext cx="243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28 Февраля 2011 - Свежий интерн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071678"/>
            <a:ext cx="4400537" cy="4400538"/>
          </a:xfrm>
          <a:prstGeom prst="rect">
            <a:avLst/>
          </a:prstGeom>
          <a:noFill/>
        </p:spPr>
      </p:pic>
      <p:pic>
        <p:nvPicPr>
          <p:cNvPr id="7178" name="Picture 10" descr="&quot;ой..не кусайся..!!&quot;. - Мир наших улыбок.!!!!!- я.ру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143116"/>
            <a:ext cx="2668329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76600"/>
            <a:ext cx="7543800" cy="2057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Мама </a:t>
            </a:r>
            <a:r>
              <a:rPr lang="ru-RU" sz="3600" b="1" smtClean="0">
                <a:solidFill>
                  <a:srgbClr val="0033CC"/>
                </a:solidFill>
              </a:rPr>
              <a:t>учит нас быть мудрыми, дает советы, заботится о нас, передает нам свои песни, оберегает нас. Мать следит за нашей дорогой. </a:t>
            </a:r>
            <a:r>
              <a:rPr lang="ru-RU" sz="3600" b="1" smtClean="0">
                <a:solidFill>
                  <a:srgbClr val="FF0000"/>
                </a:solidFill>
              </a:rPr>
              <a:t>Материнская любовь греет до старости.</a:t>
            </a:r>
            <a:r>
              <a:rPr lang="ru-RU" sz="4000" smtClean="0"/>
              <a:t> </a:t>
            </a:r>
          </a:p>
        </p:txBody>
      </p:sp>
      <p:pic>
        <p:nvPicPr>
          <p:cNvPr id="8196" name="Picture 7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248400"/>
            <a:ext cx="2825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19800" y="6172200"/>
            <a:ext cx="282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-457200" y="914400"/>
            <a:ext cx="34496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Архив материалов - Кавказская маф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0"/>
            <a:ext cx="3366203" cy="28669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905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smtClean="0">
                <a:solidFill>
                  <a:srgbClr val="FF0066"/>
                </a:solidFill>
              </a:rPr>
              <a:t>Мама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4000" smtClean="0">
                <a:solidFill>
                  <a:schemeClr val="accent2"/>
                </a:solidFill>
              </a:rPr>
              <a:t>– это огромное окно в мир. </a:t>
            </a:r>
            <a:r>
              <a:rPr lang="ru-RU" sz="2000" smtClean="0">
                <a:solidFill>
                  <a:schemeClr val="accent2"/>
                </a:solidFill>
              </a:rPr>
              <a:t>Она помогает малышу понять красоту леса и неба, луны и солнца, облаков и звезд…</a:t>
            </a:r>
            <a:r>
              <a:rPr lang="ru-RU" sz="2000" smtClean="0"/>
              <a:t>  </a:t>
            </a:r>
            <a:r>
              <a:rPr lang="ru-RU" sz="3600" b="1" smtClean="0">
                <a:solidFill>
                  <a:srgbClr val="FF0066"/>
                </a:solidFill>
              </a:rPr>
              <a:t>Мамины уроки – на всю жизнь !</a:t>
            </a:r>
          </a:p>
        </p:txBody>
      </p:sp>
      <p:pic>
        <p:nvPicPr>
          <p:cNvPr id="11268" name="Picture 5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56198">
            <a:off x="7315200" y="49530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8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724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Голосовые Поздравления Маме От Дочери :: giftsvoic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857364"/>
            <a:ext cx="3053975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600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600" b="1" i="1" smtClean="0">
                <a:solidFill>
                  <a:schemeClr val="accent2"/>
                </a:solidFill>
              </a:rPr>
              <a:t>Солнце согревает все живое, а ее любовь жизнь малыша. </a:t>
            </a:r>
            <a:r>
              <a:rPr lang="ru-RU" sz="3600" b="1" i="1" smtClean="0">
                <a:solidFill>
                  <a:srgbClr val="FF0066"/>
                </a:solidFill>
              </a:rPr>
              <a:t>У мамы самое доброе и ласковое сердце, самые добрые и ласковые руки на свете!</a:t>
            </a:r>
            <a:r>
              <a:rPr lang="ru-RU" sz="4000" smtClean="0"/>
              <a:t> </a:t>
            </a:r>
          </a:p>
        </p:txBody>
      </p:sp>
      <p:pic>
        <p:nvPicPr>
          <p:cNvPr id="14341" name="Picture 8" descr="J018781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114800"/>
            <a:ext cx="1544638" cy="2001838"/>
          </a:xfrm>
          <a:noFill/>
        </p:spPr>
      </p:pic>
      <p:pic>
        <p:nvPicPr>
          <p:cNvPr id="14340" name="Picture 7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J0099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6198">
            <a:off x="6629400" y="5181600"/>
            <a:ext cx="2362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f84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724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Выбираем &quot;Лучшую маму Латвии 2011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214554"/>
            <a:ext cx="5715040" cy="400052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357430"/>
            <a:ext cx="5486400" cy="1371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600" b="1" dirty="0" smtClean="0">
                <a:solidFill>
                  <a:srgbClr val="FF0066"/>
                </a:solidFill>
              </a:rPr>
              <a:t>Пожелаем матерям всего мира :счастья, добра, мира, любви !</a:t>
            </a:r>
          </a:p>
        </p:txBody>
      </p:sp>
      <p:pic>
        <p:nvPicPr>
          <p:cNvPr id="17413" name="Picture 6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19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J0099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2713831" y="2713831"/>
            <a:ext cx="60960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Наша Анечка-Annet стала мамочкой мальчика-зайчика)))))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3500462" cy="60704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 descr="i-1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6324600" cy="2200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внимаие!</a:t>
            </a:r>
          </a:p>
        </p:txBody>
      </p:sp>
      <p:pic>
        <p:nvPicPr>
          <p:cNvPr id="19461" name="Picture 5" descr="J0099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867400"/>
            <a:ext cx="6503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7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180</Words>
  <Application>Microsoft Office PowerPoint</Application>
  <PresentationFormat>Экран (4:3)</PresentationFormat>
  <Paragraphs>10</Paragraphs>
  <Slides>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Презентация PowerPoint</vt:lpstr>
      <vt:lpstr>САМАЯ ПРЕКРАСНАЯ ИЗ ЖЕНЩИН - ЖЕНЩИНА С РЕБЁНКОМ  НА РУКАХ!</vt:lpstr>
      <vt:lpstr>Слова мама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vt:lpstr>
      <vt:lpstr> Есть такие понятия: мудрость матери, мужество матери. Люди складывают стихи о чутком сердце матери…</vt:lpstr>
      <vt:lpstr> Мама учит нас быть мудрыми, дает советы, заботится о нас, передает нам свои песни, оберегает нас. Мать следит за нашей дорогой. Материнская любовь греет до старости. </vt:lpstr>
      <vt:lpstr>Мама – это огромное окно в мир. Она помогает малышу понять красоту леса и неба, луны и солнца, облаков и звезд…  Мамины уроки – на всю жизнь !</vt:lpstr>
      <vt:lpstr>Солнце согревает все живое, а ее любовь жизнь малыша. У мамы самое доброе и ласковое сердце, самые добрые и ласковые руки на свете! </vt:lpstr>
      <vt:lpstr>Пожелаем матерям всего мира :счастья, добра, мира, любви !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cp:lastPrinted>1601-01-01T00:00:00Z</cp:lastPrinted>
  <dcterms:created xsi:type="dcterms:W3CDTF">2015-02-15T07:37:21Z</dcterms:created>
  <dcterms:modified xsi:type="dcterms:W3CDTF">2016-02-29T19:11:21Z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