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721" autoAdjust="0"/>
  </p:normalViewPr>
  <p:slideViewPr>
    <p:cSldViewPr>
      <p:cViewPr varScale="1">
        <p:scale>
          <a:sx n="70" d="100"/>
          <a:sy n="70" d="100"/>
        </p:scale>
        <p:origin x="-5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«Путешествие 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 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Колобком»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7" name="Picture 3" descr="C:\Documents and Settings\Администратор\Рабочий стол\Детский сад №6\музей фото\DSC0028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1520" y="1412776"/>
            <a:ext cx="4224272" cy="3168352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1028" name="Picture 4" descr="C:\Documents and Settings\Администратор\Рабочий стол\Детский сад №6\музей фото\DSC00289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72000" y="3356992"/>
            <a:ext cx="4320278" cy="3240360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Администратор\Рабочий стол\Детский сад №6\музей фото\DSC0028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1520" y="260648"/>
            <a:ext cx="4632362" cy="3024336"/>
          </a:xfrm>
          <a:prstGeom prst="snip2Diag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5123" name="Picture 3" descr="C:\Documents and Settings\Администратор\Рабочий стол\Детский сад №6\музей фото\DSC0028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499992" y="3861048"/>
            <a:ext cx="4392488" cy="2664296"/>
          </a:xfrm>
          <a:prstGeom prst="snip2Diag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5124" name="Picture 4" descr="C:\Documents and Settings\Администратор\Рабочий стол\Детский сад №6\музей фото\DSC00279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979712" y="2132856"/>
            <a:ext cx="5092850" cy="2880320"/>
          </a:xfrm>
          <a:prstGeom prst="snip2DiagRect">
            <a:avLst/>
          </a:prstGeom>
          <a:noFill/>
          <a:ln w="381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«Осень 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 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лесу»</a:t>
            </a: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050" name="Picture 2" descr="C:\Documents and Settings\Администратор\Рабочий стол\Детский сад №6\музей фото\DSC0026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512" y="3212976"/>
            <a:ext cx="4200246" cy="3150332"/>
          </a:xfrm>
          <a:prstGeom prst="snip2DiagRect">
            <a:avLst/>
          </a:prstGeom>
          <a:noFill/>
        </p:spPr>
      </p:pic>
      <p:pic>
        <p:nvPicPr>
          <p:cNvPr id="2051" name="Picture 3" descr="C:\Documents and Settings\Администратор\Рабочий стол\Детский сад №6\музей фото\DSC0026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463561" y="1268760"/>
            <a:ext cx="4680439" cy="2736304"/>
          </a:xfrm>
          <a:prstGeom prst="snip2Diag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0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«Я 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 моя 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семья»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Picture 2" descr="C:\Documents and Settings\Администратор\Рабочий стол\фото музей\DSC0021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512" y="1196752"/>
            <a:ext cx="4143375" cy="2135188"/>
          </a:xfrm>
          <a:prstGeom prst="round2DiagRect">
            <a:avLst/>
          </a:prstGeom>
          <a:noFill/>
          <a:ln w="9525">
            <a:solidFill>
              <a:schemeClr val="tx1"/>
            </a:solidFill>
            <a:prstDash val="sysDash"/>
            <a:miter lim="800000"/>
            <a:headEnd/>
            <a:tailEnd/>
          </a:ln>
        </p:spPr>
      </p:pic>
      <p:pic>
        <p:nvPicPr>
          <p:cNvPr id="3074" name="Picture 2" descr="C:\Documents and Settings\Администратор\Рабочий стол\Детский сад №6\музей фото\DSC0027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932040" y="1196752"/>
            <a:ext cx="3648234" cy="2232248"/>
          </a:xfrm>
          <a:prstGeom prst="round2DiagRect">
            <a:avLst/>
          </a:prstGeom>
          <a:noFill/>
          <a:ln>
            <a:solidFill>
              <a:schemeClr val="tx1"/>
            </a:solidFill>
            <a:prstDash val="sysDash"/>
          </a:ln>
        </p:spPr>
      </p:pic>
      <p:pic>
        <p:nvPicPr>
          <p:cNvPr id="4" name="Picture 2" descr="D:\Резерв\марина\РАБОТА\ДЕТСКИЙ САД №6\фото дс №6\фото с проектов\Изображение 00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555776" y="3501008"/>
            <a:ext cx="4224470" cy="3168352"/>
          </a:xfrm>
          <a:prstGeom prst="round2DiagRect">
            <a:avLst/>
          </a:prstGeom>
          <a:noFill/>
          <a:ln w="9525">
            <a:solidFill>
              <a:schemeClr val="tx1"/>
            </a:solidFill>
            <a:prstDash val="sysDash"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000"/>
                            </p:stCondLst>
                            <p:childTnLst>
                              <p:par>
                                <p:cTn id="18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9000"/>
                            </p:stCondLst>
                            <p:childTnLst>
                              <p:par>
                                <p:cTn id="24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«Я 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 мой 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город»</a:t>
            </a: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" name="Picture 2" descr="C:\Documents and Settings\Администратор\Рабочий стол\фото музей\DSC00212.JPG"/>
          <p:cNvPicPr>
            <a:picLocks noChangeAspect="1" noChangeArrowheads="1"/>
          </p:cNvPicPr>
          <p:nvPr/>
        </p:nvPicPr>
        <p:blipFill>
          <a:blip r:embed="rId2" cstate="screen">
            <a:lum contrast="40000"/>
          </a:blip>
          <a:srcRect/>
          <a:stretch>
            <a:fillRect/>
          </a:stretch>
        </p:blipFill>
        <p:spPr bwMode="auto">
          <a:xfrm rot="20990866">
            <a:off x="277379" y="1657346"/>
            <a:ext cx="4725987" cy="3567113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" name="Picture 3" descr="C:\Documents and Settings\Администратор\Рабочий стол\фото музей\DSC00213.JPG"/>
          <p:cNvPicPr>
            <a:picLocks noChangeAspect="1" noChangeArrowheads="1"/>
          </p:cNvPicPr>
          <p:nvPr/>
        </p:nvPicPr>
        <p:blipFill>
          <a:blip r:embed="rId3" cstate="screen">
            <a:lum contrast="40000"/>
          </a:blip>
          <a:srcRect/>
          <a:stretch>
            <a:fillRect/>
          </a:stretch>
        </p:blipFill>
        <p:spPr bwMode="auto">
          <a:xfrm rot="913788">
            <a:off x="4515588" y="1499987"/>
            <a:ext cx="4054475" cy="4911725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1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100"/>
                            </p:stCondLst>
                            <p:childTnLst>
                              <p:par>
                                <p:cTn id="1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«Азбука 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безопасного 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поведения»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Picture 2" descr="C:\Documents and Settings\Администратор\Рабочий стол\фото музей\DSC0021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907704" y="1268760"/>
            <a:ext cx="4906363" cy="2047612"/>
          </a:xfrm>
          <a:prstGeom prst="rect">
            <a:avLst/>
          </a:prstGeom>
          <a:noFill/>
          <a:ln w="9525">
            <a:solidFill>
              <a:schemeClr val="tx1"/>
            </a:solidFill>
            <a:prstDash val="dashDot"/>
            <a:miter lim="800000"/>
            <a:headEnd/>
            <a:tailEnd/>
          </a:ln>
        </p:spPr>
      </p:pic>
      <p:pic>
        <p:nvPicPr>
          <p:cNvPr id="6146" name="Picture 2" descr="C:\Documents and Settings\Администратор\Рабочий стол\Детский сад №6\музей фото\Изображение 01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95536" y="3501008"/>
            <a:ext cx="4164632" cy="3123686"/>
          </a:xfrm>
          <a:prstGeom prst="rect">
            <a:avLst/>
          </a:prstGeom>
          <a:noFill/>
          <a:ln>
            <a:solidFill>
              <a:schemeClr val="tx1"/>
            </a:solidFill>
            <a:prstDash val="dashDot"/>
          </a:ln>
        </p:spPr>
      </p:pic>
      <p:pic>
        <p:nvPicPr>
          <p:cNvPr id="6147" name="Picture 3" descr="C:\Documents and Settings\Администратор\Рабочий стол\Детский сад №6\музей фото\чтение книги в гр.2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716016" y="3501008"/>
            <a:ext cx="4175819" cy="3132077"/>
          </a:xfrm>
          <a:prstGeom prst="rect">
            <a:avLst/>
          </a:prstGeom>
          <a:noFill/>
          <a:ln>
            <a:solidFill>
              <a:schemeClr val="tx1"/>
            </a:solidFill>
            <a:prstDash val="dashDot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25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25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25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«Новогодний праздник»</a:t>
            </a: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" name="Picture 4" descr="D:\Резерв\марина\РАБОТА\ДЕТСКИЙ САД №6\фото дс №6\фото с проектов\Изображение 04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7544" y="1196752"/>
            <a:ext cx="4032448" cy="275224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D:\Резерв\марина\РАБОТА\ДЕТСКИЙ САД №6\фото дс №6\фото с проектов\IMG_406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16016" y="1196752"/>
            <a:ext cx="3929062" cy="2736304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D:\Резерв\марина\РАБОТА\ДЕТСКИЙ САД №6\фото дс №6\фото с проектов\Новая папка\Изображение 044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67544" y="4005064"/>
            <a:ext cx="3978275" cy="2664296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D:\Резерв\марина\РАБОТА\ДЕТСКИЙ САД №6\фото дс №6\фото с проектов\Новая папка\IMG_4071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716016" y="4005064"/>
            <a:ext cx="3905250" cy="2640905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0"/>
                            </p:stCondLst>
                            <p:childTnLst>
                              <p:par>
                                <p:cTn id="1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4500"/>
                            </p:stCondLst>
                            <p:childTnLst>
                              <p:par>
                                <p:cTn id="2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6500"/>
                            </p:stCondLst>
                            <p:childTnLst>
                              <p:par>
                                <p:cTn id="2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«Зима 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лесу»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Picture 2" descr="C:\Documents and Settings\Администратор\Рабочий стол\фото музей\DSC0020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83568" y="1196752"/>
            <a:ext cx="3857625" cy="2552006"/>
          </a:xfrm>
          <a:prstGeom prst="round2DiagRect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</p:spPr>
      </p:pic>
      <p:pic>
        <p:nvPicPr>
          <p:cNvPr id="4" name="Picture 3" descr="C:\Documents and Settings\Администратор\Рабочий стол\фото музей\DSC0020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16016" y="1196752"/>
            <a:ext cx="3738563" cy="2515493"/>
          </a:xfrm>
          <a:prstGeom prst="round2DiagRect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</p:spPr>
      </p:pic>
      <p:pic>
        <p:nvPicPr>
          <p:cNvPr id="5" name="Picture 4" descr="C:\Documents and Settings\Администратор\Рабочий стол\фото музей\DSC00205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83568" y="3789040"/>
            <a:ext cx="3857625" cy="2894012"/>
          </a:xfrm>
          <a:prstGeom prst="round2DiagRect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</p:spPr>
      </p:pic>
      <p:pic>
        <p:nvPicPr>
          <p:cNvPr id="6" name="Picture 5" descr="C:\Documents and Settings\Администратор\Рабочий стол\фото музей\DSC00207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716016" y="3789040"/>
            <a:ext cx="3738563" cy="2857500"/>
          </a:xfrm>
          <a:prstGeom prst="round2DiagRect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«Знакомство 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 народной культурой и народными 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традициями»</a:t>
            </a: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" name="Picture 3" descr="C:\Documents and Settings\Администратор\Рабочий стол\фото музей\DSC0019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3528" y="1556792"/>
            <a:ext cx="3951288" cy="296386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" name="Picture 2" descr="C:\Documents and Settings\Администратор\Рабочий стол\фото музей\DSC00199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04048" y="3645024"/>
            <a:ext cx="3929062" cy="29464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Picture 4" descr="C:\Documents and Settings\Администратор\Рабочий стол\фото музей\DSC00197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843808" y="2420888"/>
            <a:ext cx="3240360" cy="352627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«Весна»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 descr="C:\Documents and Settings\Администратор\Рабочий стол\Детский сад №6\музей фото\DSC0021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3528" y="1268760"/>
            <a:ext cx="3840247" cy="2880320"/>
          </a:xfrm>
          <a:prstGeom prst="roundRect">
            <a:avLst/>
          </a:prstGeom>
          <a:noFill/>
        </p:spPr>
      </p:pic>
      <p:pic>
        <p:nvPicPr>
          <p:cNvPr id="1027" name="Picture 3" descr="C:\Documents and Settings\Администратор\Рабочий стол\Детский сад №6\музей фото\DSC0022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91936" y="1268760"/>
            <a:ext cx="3840247" cy="2880320"/>
          </a:xfrm>
          <a:prstGeom prst="roundRect">
            <a:avLst/>
          </a:prstGeom>
          <a:noFill/>
        </p:spPr>
      </p:pic>
      <p:pic>
        <p:nvPicPr>
          <p:cNvPr id="1028" name="Picture 4" descr="C:\Documents and Settings\Администратор\Рабочий стол\Детский сад №6\музей фото\DSC00218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123728" y="4509120"/>
            <a:ext cx="4800309" cy="2160240"/>
          </a:xfrm>
          <a:prstGeom prst="roundRect">
            <a:avLst/>
          </a:prstGeom>
          <a:noFill/>
        </p:spPr>
      </p:pic>
      <p:pic>
        <p:nvPicPr>
          <p:cNvPr id="4098" name="Picture 2" descr="C:\Documents and Settings\Администратор\Рабочий стол\Детский сад №6\музей фото\DSC00276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771800" y="1844824"/>
            <a:ext cx="3816424" cy="3744416"/>
          </a:xfrm>
          <a:prstGeom prst="round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600"/>
                            </p:stCondLst>
                            <p:childTnLst>
                              <p:par>
                                <p:cTn id="1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600"/>
                            </p:stCondLst>
                            <p:childTnLst>
                              <p:par>
                                <p:cTn id="1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600"/>
                            </p:stCondLst>
                            <p:childTnLst>
                              <p:par>
                                <p:cTn id="2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600"/>
                            </p:stCondLst>
                            <p:childTnLst>
                              <p:par>
                                <p:cTn id="2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0" dur="5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</TotalTime>
  <Words>48</Words>
  <Application>Microsoft Office PowerPoint</Application>
  <PresentationFormat>Экран (4:3)</PresentationFormat>
  <Paragraphs>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«Путешествие с Колобком»</vt:lpstr>
      <vt:lpstr>«Осень в лесу»</vt:lpstr>
      <vt:lpstr>«Я и моя семья»</vt:lpstr>
      <vt:lpstr>«Я и мой город»</vt:lpstr>
      <vt:lpstr>«Азбука безопасного поведения»</vt:lpstr>
      <vt:lpstr>«Новогодний праздник»</vt:lpstr>
      <vt:lpstr>«Зима в лесу»</vt:lpstr>
      <vt:lpstr>«Знакомство с народной культурой и народными традициями»</vt:lpstr>
      <vt:lpstr>«Весна»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Путешествие с Колобком.</dc:title>
  <cp:lastModifiedBy>home</cp:lastModifiedBy>
  <cp:revision>21</cp:revision>
  <dcterms:modified xsi:type="dcterms:W3CDTF">2016-02-29T16:09:12Z</dcterms:modified>
</cp:coreProperties>
</file>