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2" r:id="rId4"/>
    <p:sldId id="261" r:id="rId5"/>
    <p:sldId id="271" r:id="rId6"/>
    <p:sldId id="260" r:id="rId7"/>
    <p:sldId id="263" r:id="rId8"/>
    <p:sldId id="269" r:id="rId9"/>
    <p:sldId id="264" r:id="rId10"/>
    <p:sldId id="268" r:id="rId11"/>
    <p:sldId id="256" r:id="rId12"/>
    <p:sldId id="258" r:id="rId13"/>
  </p:sldIdLst>
  <p:sldSz cx="9144000" cy="6858000" type="screen4x3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 userDrawn="1"/>
        </p:nvSpPr>
        <p:spPr>
          <a:xfrm>
            <a:off x="467544" y="404664"/>
            <a:ext cx="8280920" cy="612068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030121124156b.jpg"/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92280" y="260648"/>
            <a:ext cx="1760984" cy="163771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3BBD-12F1-4ADE-8734-F317EB9CE6D1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8870-F4C5-45BB-B914-42D13EFD3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3BBD-12F1-4ADE-8734-F317EB9CE6D1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8870-F4C5-45BB-B914-42D13EFD3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3BBD-12F1-4ADE-8734-F317EB9CE6D1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8870-F4C5-45BB-B914-42D13EFD3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 userDrawn="1"/>
        </p:nvSpPr>
        <p:spPr>
          <a:xfrm>
            <a:off x="467544" y="404664"/>
            <a:ext cx="8280920" cy="612068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340-1-f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0" y="4571605"/>
            <a:ext cx="2748340" cy="22863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8870-F4C5-45BB-B914-42D13EFD3C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004048" y="6237312"/>
            <a:ext cx="2895600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Tatbel.ucoz.ru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 userDrawn="1"/>
        </p:nvSpPr>
        <p:spPr>
          <a:xfrm>
            <a:off x="467544" y="404664"/>
            <a:ext cx="8280920" cy="612068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759419778361916544.jpg"/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12160" y="4653136"/>
            <a:ext cx="2846956" cy="193776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3BBD-12F1-4ADE-8734-F317EB9CE6D1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8870-F4C5-45BB-B914-42D13EFD3C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Дата 3"/>
          <p:cNvSpPr txBox="1">
            <a:spLocks/>
          </p:cNvSpPr>
          <p:nvPr userDrawn="1"/>
        </p:nvSpPr>
        <p:spPr>
          <a:xfrm>
            <a:off x="609600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Tatbel.ucoz.ru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3BBD-12F1-4ADE-8734-F317EB9CE6D1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8870-F4C5-45BB-B914-42D13EFD3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3BBD-12F1-4ADE-8734-F317EB9CE6D1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8870-F4C5-45BB-B914-42D13EFD3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3BBD-12F1-4ADE-8734-F317EB9CE6D1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8870-F4C5-45BB-B914-42D13EFD3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3BBD-12F1-4ADE-8734-F317EB9CE6D1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8870-F4C5-45BB-B914-42D13EFD3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3BBD-12F1-4ADE-8734-F317EB9CE6D1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8870-F4C5-45BB-B914-42D13EFD3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3BBD-12F1-4ADE-8734-F317EB9CE6D1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28870-F4C5-45BB-B914-42D13EFD3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>
            <a:alpha val="8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E3BBD-12F1-4ADE-8734-F317EB9CE6D1}" type="datetimeFigureOut">
              <a:rPr lang="ru-RU" smtClean="0"/>
              <a:pPr/>
              <a:t>05.01.2016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28870-F4C5-45BB-B914-42D13EFD3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linda6035.ucoz.ru/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rgiev.ru/media/uploads/afisha/77149350_maina308364de4f42216a4ec002348010b62.jpg" TargetMode="External"/><Relationship Id="rId2" Type="http://schemas.openxmlformats.org/officeDocument/2006/relationships/hyperlink" Target="http://www.sovsekretno.ru/public/userfiles/images/1999/02/7/030121124156b.jpg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stixiya.umi.ru/images/cms/data/340-1-f.pn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29614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Урок русского языка </a:t>
            </a:r>
            <a:b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  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 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классе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7920880" cy="4752528"/>
          </a:xfrm>
        </p:spPr>
        <p:txBody>
          <a:bodyPr>
            <a:normAutofit/>
          </a:bodyPr>
          <a:lstStyle/>
          <a:p>
            <a:endParaRPr lang="ru-RU" b="1" i="1" dirty="0" smtClean="0">
              <a:solidFill>
                <a:schemeClr val="tx1"/>
              </a:solidFill>
            </a:endParaRPr>
          </a:p>
          <a:p>
            <a:r>
              <a:rPr lang="ru-RU" b="1" i="1" dirty="0" smtClean="0">
                <a:solidFill>
                  <a:schemeClr val="tx1"/>
                </a:solidFill>
              </a:rPr>
              <a:t>Правописание </a:t>
            </a:r>
            <a:r>
              <a:rPr lang="ru-RU" b="1" i="1" dirty="0" smtClean="0">
                <a:solidFill>
                  <a:schemeClr val="tx1"/>
                </a:solidFill>
              </a:rPr>
              <a:t>суффиксов и приставок.</a:t>
            </a:r>
          </a:p>
          <a:p>
            <a:r>
              <a:rPr lang="ru-RU" b="1" i="1" dirty="0" smtClean="0">
                <a:solidFill>
                  <a:schemeClr val="tx1"/>
                </a:solidFill>
              </a:rPr>
              <a:t>Урок 68.</a:t>
            </a:r>
          </a:p>
          <a:p>
            <a:r>
              <a:rPr lang="ru-RU" b="1" i="1" dirty="0" smtClean="0">
                <a:solidFill>
                  <a:schemeClr val="tx1"/>
                </a:solidFill>
              </a:rPr>
              <a:t>УМК «Школа </a:t>
            </a:r>
            <a:r>
              <a:rPr lang="ru-RU" b="1" i="1" dirty="0" smtClean="0">
                <a:solidFill>
                  <a:schemeClr val="tx1"/>
                </a:solidFill>
              </a:rPr>
              <a:t>России»</a:t>
            </a:r>
          </a:p>
          <a:p>
            <a:r>
              <a:rPr lang="ru-RU" sz="2000" b="1" i="1" dirty="0" smtClean="0">
                <a:solidFill>
                  <a:schemeClr val="tx1"/>
                </a:solidFill>
              </a:rPr>
              <a:t>                            </a:t>
            </a:r>
          </a:p>
          <a:p>
            <a:endParaRPr lang="ru-RU" sz="2000" b="1" i="1" dirty="0" smtClean="0">
              <a:solidFill>
                <a:schemeClr val="tx1"/>
              </a:solidFill>
            </a:endParaRPr>
          </a:p>
          <a:p>
            <a:r>
              <a:rPr lang="ru-RU" sz="2000" b="1" i="1" dirty="0" smtClean="0">
                <a:solidFill>
                  <a:schemeClr val="tx1"/>
                </a:solidFill>
              </a:rPr>
              <a:t>                                                                                 Проведён учителем</a:t>
            </a:r>
            <a:endParaRPr lang="ru-RU" sz="2000" b="1" i="1" dirty="0">
              <a:solidFill>
                <a:schemeClr val="tx1"/>
              </a:solidFill>
            </a:endParaRPr>
          </a:p>
          <a:p>
            <a:r>
              <a:rPr lang="ru-RU" sz="2000" b="1" i="1" dirty="0" smtClean="0">
                <a:solidFill>
                  <a:schemeClr val="tx1"/>
                </a:solidFill>
              </a:rPr>
              <a:t>                                                                             начальных классов</a:t>
            </a:r>
          </a:p>
          <a:p>
            <a:r>
              <a:rPr lang="ru-RU" sz="2000" b="1" i="1" smtClean="0">
                <a:solidFill>
                  <a:schemeClr val="tx1"/>
                </a:solidFill>
              </a:rPr>
              <a:t>                                                                          </a:t>
            </a:r>
            <a:r>
              <a:rPr lang="ru-RU" sz="2000" b="1" i="1" dirty="0" err="1" smtClean="0">
                <a:solidFill>
                  <a:schemeClr val="tx1"/>
                </a:solidFill>
              </a:rPr>
              <a:t>Мунасиповой</a:t>
            </a:r>
            <a:r>
              <a:rPr lang="ru-RU" sz="2000" b="1" i="1" dirty="0" smtClean="0">
                <a:solidFill>
                  <a:schemeClr val="tx1"/>
                </a:solidFill>
              </a:rPr>
              <a:t> Л.Т.</a:t>
            </a:r>
          </a:p>
        </p:txBody>
      </p:sp>
    </p:spTree>
    <p:extLst>
      <p:ext uri="{BB962C8B-B14F-4D97-AF65-F5344CB8AC3E}">
        <p14:creationId xmlns:p14="http://schemas.microsoft.com/office/powerpoint/2010/main" xmlns="" val="1071829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dirty="0" smtClean="0">
                <a:solidFill>
                  <a:schemeClr val="accent1"/>
                </a:solidFill>
              </a:rPr>
              <a:t>Домашнее задание.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814" y="3609642"/>
            <a:ext cx="3041150" cy="324700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75856" y="2934619"/>
            <a:ext cx="53184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u="sng" dirty="0" smtClean="0"/>
              <a:t>На выбор:</a:t>
            </a:r>
          </a:p>
          <a:p>
            <a:r>
              <a:rPr lang="ru-RU" sz="4000" b="1" i="1" dirty="0" smtClean="0"/>
              <a:t>1)Упр.256 с.131</a:t>
            </a:r>
          </a:p>
          <a:p>
            <a:r>
              <a:rPr lang="ru-RU" sz="4000" b="1" i="1" dirty="0" smtClean="0"/>
              <a:t>2)Составить свой текст- описание предмета</a:t>
            </a:r>
            <a:endParaRPr lang="ru-RU" sz="4000" b="1" i="1" dirty="0"/>
          </a:p>
        </p:txBody>
      </p:sp>
    </p:spTree>
    <p:extLst>
      <p:ext uri="{BB962C8B-B14F-4D97-AF65-F5344CB8AC3E}">
        <p14:creationId xmlns:p14="http://schemas.microsoft.com/office/powerpoint/2010/main" xmlns="" val="200848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949280"/>
            <a:ext cx="7772400" cy="72008"/>
          </a:xfrm>
        </p:spPr>
        <p:txBody>
          <a:bodyPr>
            <a:normAutofit fontScale="90000"/>
          </a:bodyPr>
          <a:lstStyle/>
          <a:p>
            <a:endParaRPr lang="ru-RU" b="1" i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620688"/>
            <a:ext cx="5148064" cy="3960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i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1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4000" b="1" i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«</a:t>
            </a:r>
            <a:r>
              <a:rPr kumimoji="0" lang="ru-RU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Создание шаблонов для фона презентации</a:t>
            </a:r>
            <a:br>
              <a:rPr kumimoji="0" lang="ru-RU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Power Point</a:t>
            </a:r>
            <a:r>
              <a:rPr kumimoji="0" lang="ru-RU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»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на сайте «</a:t>
            </a:r>
            <a:r>
              <a:rPr kumimoji="0" lang="ru-RU" sz="40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Копилочка</a:t>
            </a:r>
            <a:r>
              <a:rPr kumimoji="0" lang="ru-RU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»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Фокиной Л.П. </a:t>
            </a: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  <a:hlinkClick r:id="rId2"/>
              </a:rPr>
              <a:t>http://linda6035.ucoz.ru</a:t>
            </a:r>
            <a:r>
              <a:rPr kumimoji="0" lang="ru-RU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u-RU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1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1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4211960" y="4362872"/>
            <a:ext cx="4784576" cy="2495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7772400" cy="1362075"/>
          </a:xfrm>
        </p:spPr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628800"/>
            <a:ext cx="7772400" cy="3816424"/>
          </a:xfrm>
        </p:spPr>
        <p:txBody>
          <a:bodyPr>
            <a:normAutofit/>
          </a:bodyPr>
          <a:lstStyle/>
          <a:p>
            <a:r>
              <a:rPr lang="en-US" u="sng" dirty="0" smtClean="0">
                <a:hlinkClick r:id="rId2"/>
              </a:rPr>
              <a:t>http</a:t>
            </a:r>
            <a:r>
              <a:rPr lang="ru-RU" u="sng" dirty="0" smtClean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www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err="1" smtClean="0">
                <a:hlinkClick r:id="rId2"/>
              </a:rPr>
              <a:t>sovsekretno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err="1" smtClean="0">
                <a:hlinkClick r:id="rId2"/>
              </a:rPr>
              <a:t>ru</a:t>
            </a:r>
            <a:r>
              <a:rPr lang="ru-RU" u="sng" dirty="0" smtClean="0">
                <a:hlinkClick r:id="rId2"/>
              </a:rPr>
              <a:t>/</a:t>
            </a:r>
            <a:r>
              <a:rPr lang="en-US" u="sng" dirty="0" smtClean="0">
                <a:hlinkClick r:id="rId2"/>
              </a:rPr>
              <a:t>public</a:t>
            </a:r>
            <a:r>
              <a:rPr lang="ru-RU" u="sng" dirty="0" smtClean="0">
                <a:hlinkClick r:id="rId2"/>
              </a:rPr>
              <a:t>/</a:t>
            </a:r>
            <a:r>
              <a:rPr lang="en-US" u="sng" dirty="0" err="1" smtClean="0">
                <a:hlinkClick r:id="rId2"/>
              </a:rPr>
              <a:t>userfiles</a:t>
            </a:r>
            <a:r>
              <a:rPr lang="ru-RU" u="sng" dirty="0" smtClean="0">
                <a:hlinkClick r:id="rId2"/>
              </a:rPr>
              <a:t>/</a:t>
            </a:r>
            <a:r>
              <a:rPr lang="en-US" u="sng" dirty="0" smtClean="0">
                <a:hlinkClick r:id="rId2"/>
              </a:rPr>
              <a:t>images</a:t>
            </a:r>
            <a:r>
              <a:rPr lang="ru-RU" u="sng" dirty="0" smtClean="0">
                <a:hlinkClick r:id="rId2"/>
              </a:rPr>
              <a:t>/1999/02/7/030121124156</a:t>
            </a:r>
            <a:r>
              <a:rPr lang="en-US" u="sng" dirty="0" smtClean="0">
                <a:hlinkClick r:id="rId2"/>
              </a:rPr>
              <a:t>b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smtClean="0">
                <a:hlinkClick r:id="rId2"/>
              </a:rPr>
              <a:t>jpg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en-US" u="sng" dirty="0" smtClean="0">
                <a:hlinkClick r:id="rId3"/>
              </a:rPr>
              <a:t>http</a:t>
            </a:r>
            <a:r>
              <a:rPr lang="ru-RU" u="sng" dirty="0" smtClean="0">
                <a:hlinkClick r:id="rId3"/>
              </a:rPr>
              <a:t>://</a:t>
            </a:r>
            <a:r>
              <a:rPr lang="en-US" u="sng" dirty="0" smtClean="0">
                <a:hlinkClick r:id="rId3"/>
              </a:rPr>
              <a:t>www</a:t>
            </a:r>
            <a:r>
              <a:rPr lang="ru-RU" u="sng" dirty="0" smtClean="0">
                <a:hlinkClick r:id="rId3"/>
              </a:rPr>
              <a:t>.</a:t>
            </a:r>
            <a:r>
              <a:rPr lang="en-US" u="sng" dirty="0" err="1" smtClean="0">
                <a:hlinkClick r:id="rId3"/>
              </a:rPr>
              <a:t>sergiev</a:t>
            </a:r>
            <a:r>
              <a:rPr lang="ru-RU" u="sng" dirty="0" smtClean="0">
                <a:hlinkClick r:id="rId3"/>
              </a:rPr>
              <a:t>.</a:t>
            </a:r>
            <a:r>
              <a:rPr lang="en-US" u="sng" dirty="0" err="1" smtClean="0">
                <a:hlinkClick r:id="rId3"/>
              </a:rPr>
              <a:t>ru</a:t>
            </a:r>
            <a:r>
              <a:rPr lang="ru-RU" u="sng" dirty="0" smtClean="0">
                <a:hlinkClick r:id="rId3"/>
              </a:rPr>
              <a:t>/</a:t>
            </a:r>
            <a:r>
              <a:rPr lang="en-US" u="sng" dirty="0" smtClean="0">
                <a:hlinkClick r:id="rId3"/>
              </a:rPr>
              <a:t>media</a:t>
            </a:r>
            <a:r>
              <a:rPr lang="ru-RU" u="sng" dirty="0" smtClean="0">
                <a:hlinkClick r:id="rId3"/>
              </a:rPr>
              <a:t>/</a:t>
            </a:r>
            <a:r>
              <a:rPr lang="en-US" u="sng" dirty="0" smtClean="0">
                <a:hlinkClick r:id="rId3"/>
              </a:rPr>
              <a:t>uploads</a:t>
            </a:r>
            <a:r>
              <a:rPr lang="ru-RU" u="sng" dirty="0" smtClean="0">
                <a:hlinkClick r:id="rId3"/>
              </a:rPr>
              <a:t>/</a:t>
            </a:r>
            <a:r>
              <a:rPr lang="en-US" u="sng" dirty="0" err="1" smtClean="0">
                <a:hlinkClick r:id="rId3"/>
              </a:rPr>
              <a:t>afisha</a:t>
            </a:r>
            <a:r>
              <a:rPr lang="ru-RU" u="sng" dirty="0" smtClean="0">
                <a:hlinkClick r:id="rId3"/>
              </a:rPr>
              <a:t>/77149350_</a:t>
            </a:r>
            <a:r>
              <a:rPr lang="en-US" u="sng" dirty="0" err="1" smtClean="0">
                <a:hlinkClick r:id="rId3"/>
              </a:rPr>
              <a:t>maina</a:t>
            </a:r>
            <a:r>
              <a:rPr lang="ru-RU" u="sng" dirty="0" smtClean="0">
                <a:hlinkClick r:id="rId3"/>
              </a:rPr>
              <a:t>308364</a:t>
            </a:r>
            <a:r>
              <a:rPr lang="en-US" u="sng" dirty="0" smtClean="0">
                <a:hlinkClick r:id="rId3"/>
              </a:rPr>
              <a:t>de</a:t>
            </a:r>
            <a:r>
              <a:rPr lang="ru-RU" u="sng" dirty="0" smtClean="0">
                <a:hlinkClick r:id="rId3"/>
              </a:rPr>
              <a:t>4</a:t>
            </a:r>
            <a:r>
              <a:rPr lang="en-US" u="sng" dirty="0" smtClean="0">
                <a:hlinkClick r:id="rId3"/>
              </a:rPr>
              <a:t>f</a:t>
            </a:r>
            <a:r>
              <a:rPr lang="ru-RU" u="sng" dirty="0" smtClean="0">
                <a:hlinkClick r:id="rId3"/>
              </a:rPr>
              <a:t>42216</a:t>
            </a:r>
            <a:r>
              <a:rPr lang="en-US" u="sng" dirty="0" smtClean="0">
                <a:hlinkClick r:id="rId3"/>
              </a:rPr>
              <a:t>a</a:t>
            </a:r>
            <a:r>
              <a:rPr lang="ru-RU" u="sng" dirty="0" smtClean="0">
                <a:hlinkClick r:id="rId3"/>
              </a:rPr>
              <a:t>4</a:t>
            </a:r>
            <a:r>
              <a:rPr lang="en-US" u="sng" dirty="0" err="1" smtClean="0">
                <a:hlinkClick r:id="rId3"/>
              </a:rPr>
              <a:t>ec</a:t>
            </a:r>
            <a:r>
              <a:rPr lang="ru-RU" u="sng" dirty="0" smtClean="0">
                <a:hlinkClick r:id="rId3"/>
              </a:rPr>
              <a:t>002348010</a:t>
            </a:r>
            <a:r>
              <a:rPr lang="en-US" u="sng" dirty="0" smtClean="0">
                <a:hlinkClick r:id="rId3"/>
              </a:rPr>
              <a:t>b</a:t>
            </a:r>
            <a:r>
              <a:rPr lang="ru-RU" u="sng" dirty="0" smtClean="0">
                <a:hlinkClick r:id="rId3"/>
              </a:rPr>
              <a:t>62.</a:t>
            </a:r>
            <a:r>
              <a:rPr lang="en-US" u="sng" dirty="0" smtClean="0">
                <a:hlinkClick r:id="rId3"/>
              </a:rPr>
              <a:t>jpg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en-US" u="sng" dirty="0" smtClean="0">
                <a:hlinkClick r:id="rId4"/>
              </a:rPr>
              <a:t>http</a:t>
            </a:r>
            <a:r>
              <a:rPr lang="ru-RU" u="sng" dirty="0" smtClean="0">
                <a:hlinkClick r:id="rId4"/>
              </a:rPr>
              <a:t>://</a:t>
            </a:r>
            <a:r>
              <a:rPr lang="en-US" u="sng" dirty="0" err="1" smtClean="0">
                <a:hlinkClick r:id="rId4"/>
              </a:rPr>
              <a:t>stixiya</a:t>
            </a:r>
            <a:r>
              <a:rPr lang="ru-RU" u="sng" dirty="0" smtClean="0">
                <a:hlinkClick r:id="rId4"/>
              </a:rPr>
              <a:t>.</a:t>
            </a:r>
            <a:r>
              <a:rPr lang="en-US" u="sng" dirty="0" err="1" smtClean="0">
                <a:hlinkClick r:id="rId4"/>
              </a:rPr>
              <a:t>umi</a:t>
            </a:r>
            <a:r>
              <a:rPr lang="ru-RU" u="sng" dirty="0" smtClean="0">
                <a:hlinkClick r:id="rId4"/>
              </a:rPr>
              <a:t>.</a:t>
            </a:r>
            <a:r>
              <a:rPr lang="en-US" u="sng" dirty="0" err="1" smtClean="0">
                <a:hlinkClick r:id="rId4"/>
              </a:rPr>
              <a:t>ru</a:t>
            </a:r>
            <a:r>
              <a:rPr lang="ru-RU" u="sng" dirty="0" smtClean="0">
                <a:hlinkClick r:id="rId4"/>
              </a:rPr>
              <a:t>/</a:t>
            </a:r>
            <a:r>
              <a:rPr lang="en-US" u="sng" dirty="0" smtClean="0">
                <a:hlinkClick r:id="rId4"/>
              </a:rPr>
              <a:t>images</a:t>
            </a:r>
            <a:r>
              <a:rPr lang="ru-RU" u="sng" dirty="0" smtClean="0">
                <a:hlinkClick r:id="rId4"/>
              </a:rPr>
              <a:t>/</a:t>
            </a:r>
            <a:r>
              <a:rPr lang="en-US" u="sng" dirty="0" err="1" smtClean="0">
                <a:hlinkClick r:id="rId4"/>
              </a:rPr>
              <a:t>cms</a:t>
            </a:r>
            <a:r>
              <a:rPr lang="ru-RU" u="sng" dirty="0" smtClean="0">
                <a:hlinkClick r:id="rId4"/>
              </a:rPr>
              <a:t>/</a:t>
            </a:r>
            <a:r>
              <a:rPr lang="en-US" u="sng" dirty="0" smtClean="0">
                <a:hlinkClick r:id="rId4"/>
              </a:rPr>
              <a:t>data</a:t>
            </a:r>
            <a:r>
              <a:rPr lang="ru-RU" u="sng" dirty="0" smtClean="0">
                <a:hlinkClick r:id="rId4"/>
              </a:rPr>
              <a:t>/340-1-</a:t>
            </a:r>
            <a:r>
              <a:rPr lang="en-US" u="sng" dirty="0" smtClean="0">
                <a:hlinkClick r:id="rId4"/>
              </a:rPr>
              <a:t>f</a:t>
            </a:r>
            <a:r>
              <a:rPr lang="ru-RU" u="sng" dirty="0" smtClean="0">
                <a:hlinkClick r:id="rId4"/>
              </a:rPr>
              <a:t>.</a:t>
            </a:r>
            <a:r>
              <a:rPr lang="en-US" u="sng" dirty="0" err="1" smtClean="0">
                <a:hlinkClick r:id="rId4"/>
              </a:rPr>
              <a:t>png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835696" y="404664"/>
            <a:ext cx="5982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Настрой на урок.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3451" y="2060848"/>
            <a:ext cx="52200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/>
              <a:t>Прозвенел звонок и смолк – </a:t>
            </a:r>
          </a:p>
          <a:p>
            <a:r>
              <a:rPr lang="ru-RU" sz="3200" b="1" i="1" dirty="0"/>
              <a:t>Начинается урок. </a:t>
            </a:r>
          </a:p>
          <a:p>
            <a:r>
              <a:rPr lang="ru-RU" sz="3200" b="1" i="1" dirty="0" smtClean="0"/>
              <a:t>Слушаем, запоминаем,</a:t>
            </a:r>
          </a:p>
          <a:p>
            <a:r>
              <a:rPr lang="ru-RU" sz="3200" b="1" i="1" dirty="0" smtClean="0"/>
              <a:t>Ни минуты не теряем. </a:t>
            </a:r>
            <a:endParaRPr lang="ru-RU" sz="3200" b="1" i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65832" y="2831345"/>
            <a:ext cx="2639918" cy="37008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1472" y="836712"/>
            <a:ext cx="82153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</a:rPr>
              <a:t>Шестнадцатое  декабря.</a:t>
            </a:r>
          </a:p>
          <a:p>
            <a:r>
              <a:rPr lang="ru-RU" sz="4400" b="1" dirty="0" smtClean="0">
                <a:solidFill>
                  <a:schemeClr val="bg1"/>
                </a:solidFill>
              </a:rPr>
              <a:t>Классная работа</a:t>
            </a:r>
            <a:endParaRPr lang="ru-RU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760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11563" y="404664"/>
            <a:ext cx="57647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Письмо по памяти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1515" y="1388174"/>
            <a:ext cx="73448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У заснеженной реки,</a:t>
            </a:r>
          </a:p>
          <a:p>
            <a:r>
              <a:rPr lang="ru-RU" sz="3600" b="1" dirty="0" smtClean="0"/>
              <a:t>В снежном переулке</a:t>
            </a:r>
          </a:p>
          <a:p>
            <a:r>
              <a:rPr lang="ru-RU" sz="3600" b="1" dirty="0" smtClean="0"/>
              <a:t>Звонко носятся снежки,</a:t>
            </a:r>
          </a:p>
          <a:p>
            <a:r>
              <a:rPr lang="ru-RU" sz="3600" b="1" dirty="0" smtClean="0"/>
              <a:t>Режут снег снегурки.</a:t>
            </a:r>
          </a:p>
          <a:p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xmlns="" val="127050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11563" y="404664"/>
            <a:ext cx="57647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Письмо по памяти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1515" y="1388174"/>
            <a:ext cx="73448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У заснеженной* реки,</a:t>
            </a:r>
          </a:p>
          <a:p>
            <a:r>
              <a:rPr lang="ru-RU" sz="3600" b="1" dirty="0" smtClean="0"/>
              <a:t>В снежном* переулке</a:t>
            </a:r>
          </a:p>
          <a:p>
            <a:r>
              <a:rPr lang="ru-RU" sz="3600" b="1" dirty="0" smtClean="0"/>
              <a:t>Звонко носятся снежки*,</a:t>
            </a:r>
          </a:p>
          <a:p>
            <a:r>
              <a:rPr lang="ru-RU" sz="3600" b="1" dirty="0" smtClean="0"/>
              <a:t>Режут снег* снегурки*.</a:t>
            </a:r>
          </a:p>
          <a:p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xmlns="" val="127050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/>
                </a:solidFill>
              </a:rPr>
              <a:t>Самоопределение к деятельности.</a:t>
            </a:r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1412776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/>
              <a:t>Ёлочка, холод, ель, захолодало.</a:t>
            </a:r>
            <a:endParaRPr lang="ru-RU" sz="40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3131840" y="4365104"/>
            <a:ext cx="51125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Прочитайте слова.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По какому признаку можно разделить слова на 2 группы?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Запишите однокоренные слова через дефис.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При помощи чего образованы новые слова?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Сформулируйте тему урока.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313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Работа по теме урока.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Игра «Перевёртыши»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340768"/>
            <a:ext cx="84249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b="1" i="1" dirty="0" smtClean="0"/>
          </a:p>
          <a:p>
            <a:endParaRPr lang="ru-RU" sz="3600" b="1" i="1" dirty="0" smtClean="0"/>
          </a:p>
          <a:p>
            <a:endParaRPr lang="ru-RU" sz="3600" b="1" i="1" dirty="0" smtClean="0"/>
          </a:p>
          <a:p>
            <a:r>
              <a:rPr lang="ru-RU" sz="3600" b="1" i="1" dirty="0" smtClean="0"/>
              <a:t>Большой берёзе жарко летом.</a:t>
            </a:r>
            <a:endParaRPr lang="ru-RU" sz="3600" b="1" i="1" dirty="0"/>
          </a:p>
        </p:txBody>
      </p:sp>
    </p:spTree>
    <p:extLst>
      <p:ext uri="{BB962C8B-B14F-4D97-AF65-F5344CB8AC3E}">
        <p14:creationId xmlns:p14="http://schemas.microsoft.com/office/powerpoint/2010/main" xmlns="" val="260966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smtClean="0">
                <a:solidFill>
                  <a:srgbClr val="FF0000"/>
                </a:solidFill>
              </a:rPr>
              <a:t>Вспомните!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3" y="2941672"/>
            <a:ext cx="2664296" cy="36660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03848" y="1556792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/>
              <a:t>Стр.124</a:t>
            </a:r>
            <a:endParaRPr lang="ru-RU" sz="4000" b="1" i="1" dirty="0"/>
          </a:p>
        </p:txBody>
      </p:sp>
    </p:spTree>
    <p:extLst>
      <p:ext uri="{BB962C8B-B14F-4D97-AF65-F5344CB8AC3E}">
        <p14:creationId xmlns:p14="http://schemas.microsoft.com/office/powerpoint/2010/main" xmlns="" val="189827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548680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solidFill>
                  <a:srgbClr val="0070C0"/>
                </a:solidFill>
              </a:rPr>
              <a:t>Работа по учебнику.</a:t>
            </a:r>
            <a:endParaRPr lang="ru-RU" sz="4400" b="1" i="1" dirty="0">
              <a:solidFill>
                <a:srgbClr val="0070C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546444"/>
            <a:ext cx="3860187" cy="531155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83968" y="2276872"/>
            <a:ext cx="41764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Упр.254  стр.130</a:t>
            </a:r>
          </a:p>
          <a:p>
            <a:r>
              <a:rPr lang="ru-RU" sz="4000" b="1" dirty="0" smtClean="0"/>
              <a:t>самостоятельно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xmlns="" val="122028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2f76e69c7e2c4b198123b630b5adf8c9b6c74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193</Words>
  <Application>Microsoft Office PowerPoint</Application>
  <PresentationFormat>Экран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Урок русского языка  в  3 классе</vt:lpstr>
      <vt:lpstr>Слайд 2</vt:lpstr>
      <vt:lpstr>Слайд 3</vt:lpstr>
      <vt:lpstr>Слайд 4</vt:lpstr>
      <vt:lpstr>Слайд 5</vt:lpstr>
      <vt:lpstr>Самоопределение к деятельности.</vt:lpstr>
      <vt:lpstr>Работа по теме урока. Игра «Перевёртыши»</vt:lpstr>
      <vt:lpstr>Вспомните!</vt:lpstr>
      <vt:lpstr>Слайд 9</vt:lpstr>
      <vt:lpstr>Домашнее задание.</vt:lpstr>
      <vt:lpstr>Слайд 11</vt:lpstr>
      <vt:lpstr>Источники:</vt:lpstr>
    </vt:vector>
  </TitlesOfParts>
  <Company>WolfishLair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Белозёрова</dc:creator>
  <cp:lastModifiedBy>андрей</cp:lastModifiedBy>
  <cp:revision>21</cp:revision>
  <dcterms:created xsi:type="dcterms:W3CDTF">2014-08-26T08:29:09Z</dcterms:created>
  <dcterms:modified xsi:type="dcterms:W3CDTF">2016-01-05T15:46:06Z</dcterms:modified>
</cp:coreProperties>
</file>