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73" r:id="rId4"/>
    <p:sldId id="275" r:id="rId5"/>
    <p:sldId id="277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D7813-12B2-49C4-88D3-CD1356784C5A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F6C6B-6985-4391-B208-A05BAF02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6C6B-6985-4391-B208-A05BAF02E88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3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45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1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8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6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6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8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34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3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9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3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38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2363"/>
            <a:ext cx="7772400" cy="3098725"/>
          </a:xfrm>
        </p:spPr>
        <p:txBody>
          <a:bodyPr/>
          <a:lstStyle/>
          <a:p>
            <a:r>
              <a:rPr lang="en-US" altLang="ru-RU" sz="115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English</a:t>
            </a:r>
            <a:endParaRPr lang="ru-RU" altLang="ru-RU" sz="115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40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3_L42_Ex3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60854"/>
            <a:ext cx="2049760" cy="125198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8" y="1124744"/>
            <a:ext cx="8559676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31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7925"/>
            <a:ext cx="3600400" cy="5749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866">
            <a:off x="247789" y="800727"/>
            <a:ext cx="1371600" cy="2047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25" y="459843"/>
            <a:ext cx="20478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91" y="2768948"/>
            <a:ext cx="969769" cy="1441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48" y="1647094"/>
            <a:ext cx="20478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23528" y="249187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rabbits</a:t>
            </a:r>
            <a:endParaRPr lang="ru-RU" sz="3200" b="1" dirty="0"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6336" y="2347867"/>
            <a:ext cx="1492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cats</a:t>
            </a:r>
            <a:endParaRPr lang="ru-RU" sz="3600" dirty="0"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5748" y="3694969"/>
            <a:ext cx="2693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computers and computer games</a:t>
            </a:r>
            <a:endParaRPr lang="ru-RU" sz="2400" dirty="0"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7960" y="3396804"/>
            <a:ext cx="1156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sweets</a:t>
            </a:r>
            <a:endParaRPr lang="ru-RU" sz="2000" dirty="0">
              <a:cs typeface="Aharoni" panose="02010803020104030203" pitchFamily="2" charset="-79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6" y="3395448"/>
            <a:ext cx="1356544" cy="1629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3589" y="5024816"/>
            <a:ext cx="146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scooters</a:t>
            </a:r>
            <a:endParaRPr lang="ru-RU" sz="2400" dirty="0">
              <a:cs typeface="Aharoni" panose="02010803020104030203" pitchFamily="2" charset="-79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943">
            <a:off x="6640689" y="4301424"/>
            <a:ext cx="2047875" cy="2047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8123" y="5661248"/>
            <a:ext cx="2091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teddy bear</a:t>
            </a:r>
            <a:endParaRPr lang="ru-RU" sz="2800" dirty="0">
              <a:cs typeface="Aharoni" panose="02010803020104030203" pitchFamily="2" charset="-79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81" y="4810125"/>
            <a:ext cx="2390775" cy="20478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79912" y="459843"/>
            <a:ext cx="296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She likes…</a:t>
            </a:r>
            <a:endParaRPr lang="ru-RU" sz="40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386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01" y="4308534"/>
            <a:ext cx="2733675" cy="20478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78"/>
            <a:ext cx="2057400" cy="2047875"/>
          </a:xfrm>
        </p:spPr>
      </p:pic>
      <p:sp>
        <p:nvSpPr>
          <p:cNvPr id="5" name="TextBox 4"/>
          <p:cNvSpPr txBox="1"/>
          <p:nvPr/>
        </p:nvSpPr>
        <p:spPr>
          <a:xfrm>
            <a:off x="251520" y="221531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letter</a:t>
            </a:r>
            <a:endParaRPr lang="ru-RU" sz="3200" dirty="0"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7399">
            <a:off x="2147249" y="417147"/>
            <a:ext cx="1620180" cy="1620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3" y="2099375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postcard</a:t>
            </a:r>
            <a:endParaRPr lang="ru-RU" sz="2800" dirty="0">
              <a:cs typeface="Aharoni" panose="02010803020104030203" pitchFamily="2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58" y="494148"/>
            <a:ext cx="1249106" cy="14661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6930" y="2044629"/>
            <a:ext cx="1813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paper</a:t>
            </a:r>
            <a:endParaRPr lang="ru-RU" sz="2400" dirty="0">
              <a:cs typeface="Aharoni" panose="02010803020104030203" pitchFamily="2" charset="-79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62629"/>
            <a:ext cx="1702702" cy="13027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5198" y="209937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stamp</a:t>
            </a:r>
            <a:endParaRPr lang="ru-RU" sz="2400" dirty="0">
              <a:cs typeface="Aharoni" panose="02010803020104030203" pitchFamily="2" charset="-79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57" y="645473"/>
            <a:ext cx="1577209" cy="15699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94782" y="2360985"/>
            <a:ext cx="183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envelope</a:t>
            </a:r>
            <a:endParaRPr lang="ru-RU" sz="2400" dirty="0"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468561" y="4713624"/>
            <a:ext cx="259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letterbox</a:t>
            </a:r>
            <a:endParaRPr lang="ru-RU" sz="2800" dirty="0">
              <a:cs typeface="Aharoni" panose="02010803020104030203" pitchFamily="2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8" y="2689444"/>
            <a:ext cx="1533525" cy="20478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28" y="2627944"/>
            <a:ext cx="2195804" cy="163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07703" y="4190404"/>
            <a:ext cx="273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post office</a:t>
            </a:r>
            <a:endParaRPr lang="ru-RU" sz="2800" dirty="0">
              <a:cs typeface="Aharoni" panose="02010803020104030203" pitchFamily="2" charset="-79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800092"/>
            <a:ext cx="1781175" cy="20478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2519" y="4775179"/>
            <a:ext cx="2520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postman</a:t>
            </a:r>
            <a:endParaRPr lang="ru-RU" sz="2400" dirty="0">
              <a:cs typeface="Aharoni" panose="02010803020104030203" pitchFamily="2" charset="-79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22" y="2927359"/>
            <a:ext cx="1457325" cy="20478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52800" y="4870807"/>
            <a:ext cx="198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poster</a:t>
            </a:r>
            <a:endParaRPr lang="ru-RU" sz="2400" dirty="0">
              <a:cs typeface="Aharoni" panose="02010803020104030203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2675" y="5498116"/>
            <a:ext cx="2854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address</a:t>
            </a:r>
            <a:endParaRPr lang="ru-RU" sz="2800" dirty="0">
              <a:cs typeface="Aharoni" panose="02010803020104030203" pitchFamily="2" charset="-79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3271230" y="5877272"/>
            <a:ext cx="1660810" cy="1440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5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89248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364066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player </a:t>
            </a:r>
            <a:endParaRPr lang="ru-RU" sz="3200" dirty="0"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4060">
            <a:off x="5335418" y="4271073"/>
            <a:ext cx="2562225" cy="204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94" y="4077072"/>
            <a:ext cx="243441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0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Homework</a:t>
            </a:r>
            <a:endParaRPr lang="ru-RU" sz="5400" dirty="0"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825625"/>
            <a:ext cx="7344816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слова</a:t>
            </a:r>
          </a:p>
          <a:p>
            <a:pPr marL="514350" indent="-514350">
              <a:buAutoNum type="arabicPeriod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Workbook: p. 48, ex.3</a:t>
            </a:r>
          </a:p>
          <a:p>
            <a:pPr marL="0" indent="0" algn="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p.48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ex.2 (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трудности)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67237"/>
      </p:ext>
    </p:extLst>
  </p:cSld>
  <p:clrMapOvr>
    <a:masterClrMapping/>
  </p:clrMapOvr>
</p:sld>
</file>

<file path=ppt/theme/theme1.xml><?xml version="1.0" encoding="utf-8"?>
<a:theme xmlns:a="http://schemas.openxmlformats.org/drawingml/2006/main" name="strany06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strany06</Template>
  <TotalTime>185</TotalTime>
  <Words>39</Words>
  <Application>Microsoft Office PowerPoint</Application>
  <PresentationFormat>Экран (4:3)</PresentationFormat>
  <Paragraphs>25</Paragraphs>
  <Slides>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strany06</vt:lpstr>
      <vt:lpstr>English</vt:lpstr>
      <vt:lpstr>Презентация PowerPoint</vt:lpstr>
      <vt:lpstr>Презентация PowerPoint</vt:lpstr>
      <vt:lpstr>Презентация PowerPoint</vt:lpstr>
      <vt:lpstr>Презентация PowerPoint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Scarlett</dc:creator>
  <cp:lastModifiedBy>Любовь</cp:lastModifiedBy>
  <cp:revision>18</cp:revision>
  <dcterms:created xsi:type="dcterms:W3CDTF">2016-02-21T05:22:23Z</dcterms:created>
  <dcterms:modified xsi:type="dcterms:W3CDTF">2016-02-28T05:59:34Z</dcterms:modified>
</cp:coreProperties>
</file>