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5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6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6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4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3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9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3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8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2363"/>
            <a:ext cx="7772400" cy="3098725"/>
          </a:xfrm>
        </p:spPr>
        <p:txBody>
          <a:bodyPr/>
          <a:lstStyle/>
          <a:p>
            <a:r>
              <a:rPr lang="en-US" altLang="ru-RU" sz="115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English</a:t>
            </a:r>
            <a:endParaRPr lang="ru-RU" altLang="ru-RU" sz="115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40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play with</a:t>
            </a:r>
            <a:endParaRPr lang="ru-RU" sz="6600" dirty="0"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16" y="1474185"/>
            <a:ext cx="27336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48462" y="318325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doll</a:t>
            </a:r>
            <a:endParaRPr lang="ru-RU" sz="4000" dirty="0"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43">
            <a:off x="6209138" y="1140304"/>
            <a:ext cx="2047875" cy="2047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299695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teddy bear</a:t>
            </a:r>
            <a:endParaRPr lang="ru-RU" sz="3200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3891136"/>
            <a:ext cx="3076575" cy="204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8952" y="465313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friends</a:t>
            </a:r>
            <a:endParaRPr lang="ru-RU" sz="4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306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Закончи предложения</a:t>
            </a:r>
            <a:br>
              <a:rPr lang="ru-RU" b="1" dirty="0" smtClean="0"/>
            </a:br>
            <a:r>
              <a:rPr lang="ru-RU" b="1" dirty="0" smtClean="0"/>
              <a:t>(с.73, у.3)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5976664" cy="51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2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Закончи предложения</a:t>
            </a:r>
            <a:br>
              <a:rPr lang="ru-RU" b="1" dirty="0" smtClean="0"/>
            </a:br>
            <a:r>
              <a:rPr lang="ru-RU" b="1" dirty="0" smtClean="0"/>
              <a:t>(с.73, у.3)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799"/>
            <a:ext cx="6048672" cy="475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5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Закончи предложения</a:t>
            </a:r>
            <a:br>
              <a:rPr lang="ru-RU" b="1" dirty="0" smtClean="0"/>
            </a:br>
            <a:r>
              <a:rPr lang="ru-RU" b="1" dirty="0" smtClean="0"/>
              <a:t>(с.73, у.3)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128792" cy="471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07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Закончи предложения</a:t>
            </a:r>
            <a:br>
              <a:rPr lang="ru-RU" b="1" dirty="0" smtClean="0"/>
            </a:br>
            <a:r>
              <a:rPr lang="ru-RU" b="1" dirty="0" smtClean="0"/>
              <a:t>(с.73, у.3)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4464496" cy="45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9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Homework</a:t>
            </a:r>
            <a:endParaRPr lang="ru-RU" sz="5400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825625"/>
            <a:ext cx="7344816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открытку Энн на ее день рождения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устно на вопросы (с.74, у.6)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6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471742" cy="45481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[e]- December, twelve, ten, seven</a:t>
            </a:r>
          </a:p>
          <a:p>
            <a:pPr algn="ctr">
              <a:buFontTx/>
              <a:buNone/>
            </a:pP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[</a:t>
            </a:r>
            <a:r>
              <a:rPr lang="en-US" alt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ai</a:t>
            </a: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]- nine, nineteen, five, ninety, July</a:t>
            </a:r>
          </a:p>
          <a:p>
            <a:pPr algn="ctr">
              <a:buFontTx/>
              <a:buNone/>
            </a:pP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[</a:t>
            </a:r>
            <a:r>
              <a:rPr lang="en-US" alt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]- six, sixteen, fifteen, fifty</a:t>
            </a:r>
          </a:p>
          <a:p>
            <a:pPr algn="ctr">
              <a:buFontTx/>
              <a:buNone/>
            </a:pP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[</a:t>
            </a:r>
            <a:r>
              <a:rPr lang="en-US" alt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:]- three, nineteen, fifteen</a:t>
            </a:r>
          </a:p>
          <a:p>
            <a:pPr algn="ctr">
              <a:buFontTx/>
              <a:buNone/>
            </a:pP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[ə]-October, November, September</a:t>
            </a:r>
            <a:endParaRPr lang="ru-RU" alt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7731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7416824" cy="6048672"/>
          </a:xfrm>
        </p:spPr>
        <p:txBody>
          <a:bodyPr/>
          <a:lstStyle/>
          <a:p>
            <a:pPr marL="0" indent="0">
              <a:buNone/>
            </a:pPr>
            <a:endParaRPr lang="en-US" sz="8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8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80" y="281786"/>
            <a:ext cx="3734519" cy="596408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rot="346538">
            <a:off x="1175095" y="369294"/>
            <a:ext cx="4650335" cy="3477707"/>
          </a:xfrm>
          <a:prstGeom prst="cloudCallout">
            <a:avLst>
              <a:gd name="adj1" fmla="val 64864"/>
              <a:gd name="adj2" fmla="val 71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Hello! </a:t>
            </a:r>
          </a:p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am Ann! </a:t>
            </a:r>
          </a:p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am from Britain! </a:t>
            </a:r>
          </a:p>
        </p:txBody>
      </p:sp>
    </p:spTree>
    <p:extLst>
      <p:ext uri="{BB962C8B-B14F-4D97-AF65-F5344CB8AC3E}">
        <p14:creationId xmlns:p14="http://schemas.microsoft.com/office/powerpoint/2010/main" val="267492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7925"/>
            <a:ext cx="3600400" cy="574989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346538">
            <a:off x="4128078" y="52196"/>
            <a:ext cx="4650335" cy="4094635"/>
          </a:xfrm>
          <a:prstGeom prst="cloudCallout">
            <a:avLst>
              <a:gd name="adj1" fmla="val -67166"/>
              <a:gd name="adj2" fmla="val 51573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My birthday is on the 27</a:t>
            </a:r>
            <a:r>
              <a:rPr lang="en-US" sz="3200" baseline="3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February!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5857" y="479715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think she would like to have…</a:t>
            </a:r>
            <a:endParaRPr lang="ru-RU" sz="28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2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7925"/>
            <a:ext cx="3600400" cy="574989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346538">
            <a:off x="4269711" y="-28858"/>
            <a:ext cx="2901898" cy="1367981"/>
          </a:xfrm>
          <a:prstGeom prst="cloudCallout">
            <a:avLst>
              <a:gd name="adj1" fmla="val -67166"/>
              <a:gd name="adj2" fmla="val 51573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like 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866">
            <a:off x="247789" y="800727"/>
            <a:ext cx="1371600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73" y="726365"/>
            <a:ext cx="20478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91" y="2768948"/>
            <a:ext cx="969769" cy="144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48" y="1647094"/>
            <a:ext cx="20478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23528" y="249187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rabbits</a:t>
            </a:r>
            <a:endParaRPr lang="ru-RU" sz="3200" b="1" dirty="0"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2347867"/>
            <a:ext cx="149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cats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5748" y="3694969"/>
            <a:ext cx="269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computers and computer games</a:t>
            </a:r>
            <a:endParaRPr lang="ru-RU" sz="2400" dirty="0"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7960" y="3396804"/>
            <a:ext cx="115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sweets</a:t>
            </a:r>
            <a:endParaRPr lang="ru-RU" sz="2000" dirty="0">
              <a:cs typeface="Aharoni" panose="02010803020104030203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6" y="3395448"/>
            <a:ext cx="1356544" cy="1629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3589" y="5024816"/>
            <a:ext cx="146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scooters</a:t>
            </a:r>
            <a:endParaRPr lang="ru-RU" sz="2400" dirty="0">
              <a:cs typeface="Aharoni" panose="02010803020104030203" pitchFamily="2" charset="-79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43">
            <a:off x="6640689" y="4301424"/>
            <a:ext cx="2047875" cy="2047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8123" y="5661248"/>
            <a:ext cx="209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teddy bear</a:t>
            </a:r>
            <a:endParaRPr lang="ru-RU" sz="2800" dirty="0">
              <a:cs typeface="Aharoni" panose="02010803020104030203" pitchFamily="2" charset="-79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81" y="4810125"/>
            <a:ext cx="23907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4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19814" cy="903635"/>
          </a:xfrm>
        </p:spPr>
        <p:txBody>
          <a:bodyPr/>
          <a:lstStyle/>
          <a:p>
            <a:pPr algn="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Make up your dialogues</a:t>
            </a:r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696768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3_L41_Ex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0465"/>
            <a:ext cx="2183992" cy="3487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81" y="1124744"/>
            <a:ext cx="2733675" cy="204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404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5976664" cy="317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Frank Sinatra - Happy Birthday To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34" y="966771"/>
            <a:ext cx="1260140" cy="9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207">
            <a:off x="5737684" y="332449"/>
            <a:ext cx="3045495" cy="325761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458"/>
            <a:ext cx="3816424" cy="3816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70" y="2996952"/>
            <a:ext cx="3585259" cy="347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4316537" cy="323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92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play</a:t>
            </a:r>
            <a:endParaRPr lang="ru-RU" sz="8800" b="1" dirty="0"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2" y="1628800"/>
            <a:ext cx="2448272" cy="1692535"/>
          </a:xfrm>
        </p:spPr>
      </p:pic>
      <p:sp>
        <p:nvSpPr>
          <p:cNvPr id="5" name="TextBox 4"/>
          <p:cNvSpPr txBox="1"/>
          <p:nvPr/>
        </p:nvSpPr>
        <p:spPr>
          <a:xfrm>
            <a:off x="530393" y="32849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puzzles</a:t>
            </a:r>
            <a:endParaRPr lang="ru-RU" sz="3200" b="1" dirty="0"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17" y="1444983"/>
            <a:ext cx="1800200" cy="240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23928" y="337436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omputer games</a:t>
            </a:r>
            <a:endParaRPr lang="ru-RU" sz="2400" dirty="0">
              <a:cs typeface="Aharoni" panose="02010803020104030203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060">
            <a:off x="6060880" y="1799622"/>
            <a:ext cx="2562225" cy="2047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216" y="40770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football</a:t>
            </a:r>
            <a:endParaRPr lang="ru-RU" sz="2800" dirty="0">
              <a:cs typeface="Aharoni" panose="02010803020104030203" pitchFamily="2" charset="-79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75" y="4205364"/>
            <a:ext cx="2047875" cy="2047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9952" y="555443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ball</a:t>
            </a:r>
            <a:endParaRPr lang="ru-RU" sz="3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2516298"/>
      </p:ext>
    </p:extLst>
  </p:cSld>
  <p:clrMapOvr>
    <a:masterClrMapping/>
  </p:clrMapOvr>
</p:sld>
</file>

<file path=ppt/theme/theme1.xml><?xml version="1.0" encoding="utf-8"?>
<a:theme xmlns:a="http://schemas.openxmlformats.org/drawingml/2006/main" name="strany0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strany06</Template>
  <TotalTime>128</TotalTime>
  <Words>138</Words>
  <Application>Microsoft Office PowerPoint</Application>
  <PresentationFormat>Экран (4:3)</PresentationFormat>
  <Paragraphs>38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strany06</vt:lpstr>
      <vt:lpstr>English</vt:lpstr>
      <vt:lpstr>Презентация PowerPoint</vt:lpstr>
      <vt:lpstr>Презентация PowerPoint</vt:lpstr>
      <vt:lpstr>Презентация PowerPoint</vt:lpstr>
      <vt:lpstr>Презентация PowerPoint</vt:lpstr>
      <vt:lpstr>Make up your dialogues </vt:lpstr>
      <vt:lpstr>Презентация PowerPoint</vt:lpstr>
      <vt:lpstr>Презентация PowerPoint</vt:lpstr>
      <vt:lpstr>play</vt:lpstr>
      <vt:lpstr>play with</vt:lpstr>
      <vt:lpstr>Закончи предложения (с.73, у.3)</vt:lpstr>
      <vt:lpstr>Закончи предложения (с.73, у.3)</vt:lpstr>
      <vt:lpstr>Закончи предложения (с.73, у.3)</vt:lpstr>
      <vt:lpstr>Закончи предложения (с.73, у.3)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Scarlett</dc:creator>
  <cp:lastModifiedBy>Любовь</cp:lastModifiedBy>
  <cp:revision>13</cp:revision>
  <dcterms:created xsi:type="dcterms:W3CDTF">2016-02-21T05:22:23Z</dcterms:created>
  <dcterms:modified xsi:type="dcterms:W3CDTF">2016-02-28T05:53:31Z</dcterms:modified>
</cp:coreProperties>
</file>