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63" r:id="rId5"/>
    <p:sldId id="262" r:id="rId6"/>
    <p:sldId id="264" r:id="rId7"/>
    <p:sldId id="260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9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EBCBE-131F-4399-89A5-E0AC279A75C3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D8007-8A2E-47D3-A149-242264A3AF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EBCBE-131F-4399-89A5-E0AC279A75C3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D8007-8A2E-47D3-A149-242264A3AF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EBCBE-131F-4399-89A5-E0AC279A75C3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D8007-8A2E-47D3-A149-242264A3AF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EBCBE-131F-4399-89A5-E0AC279A75C3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D8007-8A2E-47D3-A149-242264A3AF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EBCBE-131F-4399-89A5-E0AC279A75C3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D8007-8A2E-47D3-A149-242264A3AF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EBCBE-131F-4399-89A5-E0AC279A75C3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D8007-8A2E-47D3-A149-242264A3AF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EBCBE-131F-4399-89A5-E0AC279A75C3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D8007-8A2E-47D3-A149-242264A3AF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EBCBE-131F-4399-89A5-E0AC279A75C3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D8007-8A2E-47D3-A149-242264A3AF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EBCBE-131F-4399-89A5-E0AC279A75C3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D8007-8A2E-47D3-A149-242264A3AF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EBCBE-131F-4399-89A5-E0AC279A75C3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D8007-8A2E-47D3-A149-242264A3AF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EBCBE-131F-4399-89A5-E0AC279A75C3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D8007-8A2E-47D3-A149-242264A3AF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1EBCBE-131F-4399-89A5-E0AC279A75C3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AD8007-8A2E-47D3-A149-242264A3AF6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427984" y="404664"/>
          <a:ext cx="4536504" cy="5006340"/>
        </p:xfrm>
        <a:graphic>
          <a:graphicData uri="http://schemas.openxmlformats.org/drawingml/2006/table">
            <a:tbl>
              <a:tblPr/>
              <a:tblGrid>
                <a:gridCol w="4536504"/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ru-RU" sz="4000" b="1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4000" b="1" i="1" dirty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23 февраля – красный день календаря. </a:t>
                      </a:r>
                      <a:br>
                        <a:rPr lang="ru-RU" sz="4000" b="1" i="1" dirty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</a:br>
                      <a:r>
                        <a:rPr lang="ru-RU" sz="4000" b="1" i="1" dirty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В этот день отца и деда </a:t>
                      </a:r>
                      <a:br>
                        <a:rPr lang="ru-RU" sz="4000" b="1" i="1" dirty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</a:br>
                      <a:r>
                        <a:rPr lang="ru-RU" sz="4000" b="1" i="1" dirty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Поздравляет вся семья!</a:t>
                      </a:r>
                      <a:endParaRPr lang="ru-RU" sz="4000" b="1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13314" name="Picture 2" descr="http://muzotkrytka.narod.ru/23fevralya/Musical_cards/5.jpg"/>
          <p:cNvPicPr>
            <a:picLocks noChangeAspect="1" noChangeArrowheads="1"/>
          </p:cNvPicPr>
          <p:nvPr/>
        </p:nvPicPr>
        <p:blipFill>
          <a:blip r:embed="rId2" cstate="print"/>
          <a:srcRect l="5040" t="2799" r="5501" b="4766"/>
          <a:stretch>
            <a:fillRect/>
          </a:stretch>
        </p:blipFill>
        <p:spPr bwMode="auto">
          <a:xfrm>
            <a:off x="467544" y="0"/>
            <a:ext cx="3942044" cy="436510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23528" y="4549676"/>
            <a:ext cx="4032448" cy="156966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Елена Марченко</a:t>
            </a:r>
          </a:p>
          <a:p>
            <a:pPr algn="ctr"/>
            <a:r>
              <a:rPr lang="ru-RU" sz="24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МБОУ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СОШ №3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Г. Красный Сулин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Ростовская область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24128" y="692696"/>
            <a:ext cx="298782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23 февраля – это государственный праздник в </a:t>
            </a:r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России, </a:t>
            </a:r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особый праздник для нашей страны, его отмечают повсеместно, и дома, и на работе. Мы поздравляем всех мужчин, дарим им подарки и памятные открытки</a:t>
            </a:r>
            <a:r>
              <a:rPr lang="ru-RU" dirty="0"/>
              <a:t>. </a:t>
            </a:r>
          </a:p>
        </p:txBody>
      </p:sp>
      <p:pic>
        <p:nvPicPr>
          <p:cNvPr id="18434" name="Picture 2" descr="http://www.7sky-omsk.ru/wp-content/uploads/2014/02/23_february-4.jpg"/>
          <p:cNvPicPr>
            <a:picLocks noChangeAspect="1" noChangeArrowheads="1"/>
          </p:cNvPicPr>
          <p:nvPr/>
        </p:nvPicPr>
        <p:blipFill>
          <a:blip r:embed="rId2" cstate="print"/>
          <a:srcRect l="9546" t="17758" r="4539"/>
          <a:stretch>
            <a:fillRect/>
          </a:stretch>
        </p:blipFill>
        <p:spPr bwMode="auto">
          <a:xfrm>
            <a:off x="323528" y="908720"/>
            <a:ext cx="5048562" cy="4824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расная арм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20688"/>
            <a:ext cx="3809377" cy="526157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211960" y="764704"/>
            <a:ext cx="442798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Comic Sans MS" pitchFamily="66" charset="0"/>
              </a:rPr>
              <a:t>День защитника Отечества в нашей стране отмечается </a:t>
            </a:r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sz="2800" b="1" dirty="0">
                <a:solidFill>
                  <a:srgbClr val="002060"/>
                </a:solidFill>
                <a:latin typeface="Comic Sans MS" pitchFamily="66" charset="0"/>
              </a:rPr>
              <a:t>с 1922 года. Тогда он назывался «День Красной Армии и Флота». После Великой октябрьской революции 1917 года, в 1918 году были созданы Красная Армия и Красный </a:t>
            </a:r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</a:rPr>
              <a:t>Флот.</a:t>
            </a:r>
            <a:endParaRPr lang="ru-RU" sz="2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55976" y="117693"/>
            <a:ext cx="4788024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В феврале 1918 года  немецкая армия наступала на Петроград (современный Санкт-Петербург), В.И. Ленин обратился с воззванием к народу вступать в ряды Красной армии и Красного флота, чтобы защитить столицу молодой советской республики. Многие откликнулись на его призыв, и город был спасен. В честь этого события - первой победы Красной армии - 23 февраля и был учрежден праздник «День Красной Армии и Флота».</a:t>
            </a:r>
            <a:endParaRPr lang="ru-RU" sz="2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19458" name="Picture 2" descr="http://abali.ru/wp-content/uploads/2011/01/deni_zahitnika_otechestva.png"/>
          <p:cNvPicPr>
            <a:picLocks noChangeAspect="1" noChangeArrowheads="1"/>
          </p:cNvPicPr>
          <p:nvPr/>
        </p:nvPicPr>
        <p:blipFill>
          <a:blip r:embed="rId2" cstate="print"/>
          <a:srcRect l="15789" t="6361" r="50740" b="5855"/>
          <a:stretch>
            <a:fillRect/>
          </a:stretch>
        </p:blipFill>
        <p:spPr bwMode="auto">
          <a:xfrm>
            <a:off x="179512" y="620688"/>
            <a:ext cx="4258908" cy="55446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932040" y="692696"/>
            <a:ext cx="421196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Comic Sans MS" pitchFamily="66" charset="0"/>
              </a:rPr>
              <a:t>В 1949-1993 г.г. праздник официально назывался «День Советской Армии и Военно-Морского флота». Позднее </a:t>
            </a:r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</a:rPr>
              <a:t>праздник </a:t>
            </a:r>
            <a:r>
              <a:rPr lang="ru-RU" sz="2800" b="1" dirty="0">
                <a:solidFill>
                  <a:srgbClr val="002060"/>
                </a:solidFill>
                <a:latin typeface="Comic Sans MS" pitchFamily="66" charset="0"/>
              </a:rPr>
              <a:t>снова переименовали и сейчас 23 февраля мы отмечаем «День защитника Отечества». </a:t>
            </a:r>
          </a:p>
        </p:txBody>
      </p:sp>
      <p:pic>
        <p:nvPicPr>
          <p:cNvPr id="20482" name="Picture 2" descr="http://tostun.ru/otkrytki/23-fevralya-otkrytka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80728"/>
            <a:ext cx="4762500" cy="4762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44008" y="1124744"/>
            <a:ext cx="406794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</a:rPr>
              <a:t>В этот день мы чествуем всех мужчин - дедушек, пап, братьев и мужей, потому что все они – защитники Отечества.</a:t>
            </a:r>
            <a:endParaRPr lang="ru-RU" sz="2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21506" name="Picture 2" descr="http://ped-kopilka.ru/images/photos/medium/article3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764704"/>
            <a:ext cx="3785962" cy="4606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omenread.ru/wp-content/uploads/2014/07/23-%D1%84%D0%B5%D0%B2%D1%80%D0%B0%D0%BB%D1%8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692696"/>
            <a:ext cx="9144001" cy="5143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149</Words>
  <Application>Microsoft Office PowerPoint</Application>
  <PresentationFormat>Экран (4:3)</PresentationFormat>
  <Paragraphs>10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5</cp:revision>
  <dcterms:created xsi:type="dcterms:W3CDTF">2016-02-14T09:25:20Z</dcterms:created>
  <dcterms:modified xsi:type="dcterms:W3CDTF">2016-02-28T17:27:37Z</dcterms:modified>
</cp:coreProperties>
</file>