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62" r:id="rId4"/>
    <p:sldId id="282" r:id="rId5"/>
    <p:sldId id="288" r:id="rId6"/>
    <p:sldId id="270" r:id="rId7"/>
    <p:sldId id="285" r:id="rId8"/>
    <p:sldId id="278" r:id="rId9"/>
    <p:sldId id="283" r:id="rId10"/>
    <p:sldId id="290" r:id="rId11"/>
    <p:sldId id="291" r:id="rId12"/>
    <p:sldId id="295" r:id="rId13"/>
    <p:sldId id="299" r:id="rId14"/>
    <p:sldId id="300" r:id="rId15"/>
    <p:sldId id="294" r:id="rId16"/>
    <p:sldId id="296" r:id="rId17"/>
    <p:sldId id="301" r:id="rId18"/>
    <p:sldId id="303" r:id="rId19"/>
    <p:sldId id="273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0066FF"/>
    <a:srgbClr val="33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99" autoAdjust="0"/>
  </p:normalViewPr>
  <p:slideViewPr>
    <p:cSldViewPr>
      <p:cViewPr varScale="1">
        <p:scale>
          <a:sx n="88" d="100"/>
          <a:sy n="88" d="100"/>
        </p:scale>
        <p:origin x="-23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863855596769866E-2"/>
          <c:y val="2.7640169061071786E-2"/>
          <c:w val="0.71232020835007781"/>
          <c:h val="0.851323761085063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2015-2016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знаний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2015-2016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54</c:v>
                </c:pt>
                <c:pt idx="1">
                  <c:v>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СОУ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2015-2016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289536"/>
        <c:axId val="116291072"/>
        <c:axId val="0"/>
      </c:bar3DChart>
      <c:catAx>
        <c:axId val="116289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16291072"/>
        <c:crosses val="autoZero"/>
        <c:auto val="1"/>
        <c:lblAlgn val="ctr"/>
        <c:lblOffset val="100"/>
        <c:noMultiLvlLbl val="0"/>
      </c:catAx>
      <c:valAx>
        <c:axId val="11629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289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C0CA6-7482-4ACD-A746-ACEB95F1FF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2995F4-338D-47F2-BAE2-393530C814C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Проекты-наблюдения</a:t>
          </a:r>
          <a:endParaRPr lang="ru-RU" sz="2400" b="1" dirty="0"/>
        </a:p>
      </dgm:t>
    </dgm:pt>
    <dgm:pt modelId="{A342EDA5-C47E-4F55-BAC8-0EBC4A81C712}" type="parTrans" cxnId="{789F57F6-3B3A-4662-B04D-3496D0D7E574}">
      <dgm:prSet/>
      <dgm:spPr/>
      <dgm:t>
        <a:bodyPr/>
        <a:lstStyle/>
        <a:p>
          <a:endParaRPr lang="ru-RU"/>
        </a:p>
      </dgm:t>
    </dgm:pt>
    <dgm:pt modelId="{C96F6F38-7A4C-4C36-8036-E4D94E5B8FD5}" type="sibTrans" cxnId="{789F57F6-3B3A-4662-B04D-3496D0D7E574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225BBB3-2948-420E-A617-2F81E5E07C4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Проекты-рассказы</a:t>
          </a:r>
          <a:endParaRPr lang="ru-RU" sz="2400" b="1" dirty="0"/>
        </a:p>
      </dgm:t>
    </dgm:pt>
    <dgm:pt modelId="{8C3A9460-DFF2-4237-9EC4-28C30053C4C3}" type="parTrans" cxnId="{9BF068A0-2360-4222-A920-74242A57747C}">
      <dgm:prSet/>
      <dgm:spPr/>
      <dgm:t>
        <a:bodyPr/>
        <a:lstStyle/>
        <a:p>
          <a:endParaRPr lang="ru-RU"/>
        </a:p>
      </dgm:t>
    </dgm:pt>
    <dgm:pt modelId="{CF3F8B24-F875-4A57-8904-E49836861DC5}" type="sibTrans" cxnId="{9BF068A0-2360-4222-A920-74242A57747C}">
      <dgm:prSet/>
      <dgm:spPr/>
      <dgm:t>
        <a:bodyPr/>
        <a:lstStyle/>
        <a:p>
          <a:endParaRPr lang="ru-RU"/>
        </a:p>
      </dgm:t>
    </dgm:pt>
    <dgm:pt modelId="{EC7FA278-6F83-4CAF-B369-BEC7DCB64D0D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Экскурсионные проекты</a:t>
          </a:r>
          <a:endParaRPr lang="ru-RU" sz="2400" b="1" dirty="0"/>
        </a:p>
      </dgm:t>
    </dgm:pt>
    <dgm:pt modelId="{5879F2E7-6ABD-4F3A-8D25-92DA2A118801}" type="parTrans" cxnId="{97F034DA-4583-456C-B774-E5FDD0810C80}">
      <dgm:prSet/>
      <dgm:spPr/>
      <dgm:t>
        <a:bodyPr/>
        <a:lstStyle/>
        <a:p>
          <a:endParaRPr lang="ru-RU"/>
        </a:p>
      </dgm:t>
    </dgm:pt>
    <dgm:pt modelId="{B39451A7-CC98-466A-880E-DE9439A8A735}" type="sibTrans" cxnId="{97F034DA-4583-456C-B774-E5FDD0810C80}">
      <dgm:prSet/>
      <dgm:spPr/>
      <dgm:t>
        <a:bodyPr/>
        <a:lstStyle/>
        <a:p>
          <a:endParaRPr lang="ru-RU"/>
        </a:p>
      </dgm:t>
    </dgm:pt>
    <dgm:pt modelId="{D736306E-A647-405C-A914-F9445A6C99A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Конструктивные проекты</a:t>
          </a:r>
          <a:endParaRPr lang="ru-RU" sz="2400" b="1" dirty="0"/>
        </a:p>
      </dgm:t>
    </dgm:pt>
    <dgm:pt modelId="{6B152C57-51E9-4659-9F0C-AE9D2DC24B4D}" type="parTrans" cxnId="{7A208CEE-A245-4B63-B260-127C437AA8BA}">
      <dgm:prSet/>
      <dgm:spPr/>
      <dgm:t>
        <a:bodyPr/>
        <a:lstStyle/>
        <a:p>
          <a:endParaRPr lang="ru-RU"/>
        </a:p>
      </dgm:t>
    </dgm:pt>
    <dgm:pt modelId="{EF5AC228-38DE-4BBE-8041-0D66D185A7F5}" type="sibTrans" cxnId="{7A208CEE-A245-4B63-B260-127C437AA8BA}">
      <dgm:prSet/>
      <dgm:spPr/>
      <dgm:t>
        <a:bodyPr/>
        <a:lstStyle/>
        <a:p>
          <a:endParaRPr lang="ru-RU"/>
        </a:p>
      </dgm:t>
    </dgm:pt>
    <dgm:pt modelId="{B7C5E3CE-15B1-4A18-97DD-E261BEAAE292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Проекты игр (</a:t>
          </a:r>
          <a:r>
            <a:rPr lang="ru-RU" sz="2400" b="1" dirty="0" err="1" smtClean="0"/>
            <a:t>инсценирование</a:t>
          </a:r>
          <a:r>
            <a:rPr lang="ru-RU" sz="2400" b="1" dirty="0" smtClean="0"/>
            <a:t> )</a:t>
          </a:r>
          <a:endParaRPr lang="ru-RU" sz="2400" b="1" dirty="0"/>
        </a:p>
      </dgm:t>
    </dgm:pt>
    <dgm:pt modelId="{E8618D50-DEF7-45E5-A1CB-4DF05B3DA311}" type="parTrans" cxnId="{041BFA17-AF3E-4CFC-AE45-9F88600CB5C8}">
      <dgm:prSet/>
      <dgm:spPr/>
      <dgm:t>
        <a:bodyPr/>
        <a:lstStyle/>
        <a:p>
          <a:endParaRPr lang="ru-RU"/>
        </a:p>
      </dgm:t>
    </dgm:pt>
    <dgm:pt modelId="{EA0863FD-68AE-47BC-BDDA-BD2C979A9AD5}" type="sibTrans" cxnId="{041BFA17-AF3E-4CFC-AE45-9F88600CB5C8}">
      <dgm:prSet/>
      <dgm:spPr/>
      <dgm:t>
        <a:bodyPr/>
        <a:lstStyle/>
        <a:p>
          <a:endParaRPr lang="ru-RU"/>
        </a:p>
      </dgm:t>
    </dgm:pt>
    <dgm:pt modelId="{7D623617-6B41-4310-8C17-2E5D4D1E8119}" type="pres">
      <dgm:prSet presAssocID="{499C0CA6-7482-4ACD-A746-ACEB95F1FF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9F3299F-9857-4C27-A524-B42AAC36D7D2}" type="pres">
      <dgm:prSet presAssocID="{499C0CA6-7482-4ACD-A746-ACEB95F1FFA8}" presName="Name1" presStyleCnt="0"/>
      <dgm:spPr/>
    </dgm:pt>
    <dgm:pt modelId="{E8A3B17A-0D3D-41FD-A854-408778170079}" type="pres">
      <dgm:prSet presAssocID="{499C0CA6-7482-4ACD-A746-ACEB95F1FFA8}" presName="cycle" presStyleCnt="0"/>
      <dgm:spPr/>
    </dgm:pt>
    <dgm:pt modelId="{F1BA9C16-00F0-4417-90C0-D767077BD7D9}" type="pres">
      <dgm:prSet presAssocID="{499C0CA6-7482-4ACD-A746-ACEB95F1FFA8}" presName="srcNode" presStyleLbl="node1" presStyleIdx="0" presStyleCnt="5"/>
      <dgm:spPr/>
    </dgm:pt>
    <dgm:pt modelId="{75B8C7E6-3E34-4504-A059-E69D061E5E8B}" type="pres">
      <dgm:prSet presAssocID="{499C0CA6-7482-4ACD-A746-ACEB95F1FFA8}" presName="conn" presStyleLbl="parChTrans1D2" presStyleIdx="0" presStyleCnt="1"/>
      <dgm:spPr/>
      <dgm:t>
        <a:bodyPr/>
        <a:lstStyle/>
        <a:p>
          <a:endParaRPr lang="ru-RU"/>
        </a:p>
      </dgm:t>
    </dgm:pt>
    <dgm:pt modelId="{615BB134-9121-4063-986E-9857B4DE994B}" type="pres">
      <dgm:prSet presAssocID="{499C0CA6-7482-4ACD-A746-ACEB95F1FFA8}" presName="extraNode" presStyleLbl="node1" presStyleIdx="0" presStyleCnt="5"/>
      <dgm:spPr/>
    </dgm:pt>
    <dgm:pt modelId="{6E3D0158-64D1-43A1-95B5-EEA9AD155155}" type="pres">
      <dgm:prSet presAssocID="{499C0CA6-7482-4ACD-A746-ACEB95F1FFA8}" presName="dstNode" presStyleLbl="node1" presStyleIdx="0" presStyleCnt="5"/>
      <dgm:spPr/>
    </dgm:pt>
    <dgm:pt modelId="{5F75AC34-2CC2-4919-AD2B-8271EFF1FC0B}" type="pres">
      <dgm:prSet presAssocID="{062995F4-338D-47F2-BAE2-393530C814C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CE937-64A7-474A-8A70-BA483BC1A81B}" type="pres">
      <dgm:prSet presAssocID="{062995F4-338D-47F2-BAE2-393530C814C4}" presName="accent_1" presStyleCnt="0"/>
      <dgm:spPr/>
    </dgm:pt>
    <dgm:pt modelId="{BC8A883D-E48D-4698-B69C-C4AEC7B714EA}" type="pres">
      <dgm:prSet presAssocID="{062995F4-338D-47F2-BAE2-393530C814C4}" presName="accentRepeatNode" presStyleLbl="solidFgAcc1" presStyleIdx="0" presStyleCnt="5"/>
      <dgm:spPr/>
    </dgm:pt>
    <dgm:pt modelId="{01F73D58-8CB0-471C-A286-77C965EEA2ED}" type="pres">
      <dgm:prSet presAssocID="{C225BBB3-2948-420E-A617-2F81E5E07C4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63890-20B1-4BF2-8326-D686840D2C4F}" type="pres">
      <dgm:prSet presAssocID="{C225BBB3-2948-420E-A617-2F81E5E07C4A}" presName="accent_2" presStyleCnt="0"/>
      <dgm:spPr/>
    </dgm:pt>
    <dgm:pt modelId="{B3EBFFCB-8D8F-4651-9ACE-D071F3767E08}" type="pres">
      <dgm:prSet presAssocID="{C225BBB3-2948-420E-A617-2F81E5E07C4A}" presName="accentRepeatNode" presStyleLbl="solidFgAcc1" presStyleIdx="1" presStyleCnt="5"/>
      <dgm:spPr/>
    </dgm:pt>
    <dgm:pt modelId="{950E2144-3D46-4A3A-B451-5CA4A6E5E1EE}" type="pres">
      <dgm:prSet presAssocID="{EC7FA278-6F83-4CAF-B369-BEC7DCB64D0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E4DFC-3F2A-4402-B8A3-229C30F0A76E}" type="pres">
      <dgm:prSet presAssocID="{EC7FA278-6F83-4CAF-B369-BEC7DCB64D0D}" presName="accent_3" presStyleCnt="0"/>
      <dgm:spPr/>
    </dgm:pt>
    <dgm:pt modelId="{97EFCE8E-C9DE-4B1B-9A25-C2E8890780D5}" type="pres">
      <dgm:prSet presAssocID="{EC7FA278-6F83-4CAF-B369-BEC7DCB64D0D}" presName="accentRepeatNode" presStyleLbl="solidFgAcc1" presStyleIdx="2" presStyleCnt="5"/>
      <dgm:spPr/>
    </dgm:pt>
    <dgm:pt modelId="{12D14A05-8F2D-4B86-8622-7328895E3433}" type="pres">
      <dgm:prSet presAssocID="{D736306E-A647-405C-A914-F9445A6C99A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8A8E1-912F-4998-BC31-595AC8F09C41}" type="pres">
      <dgm:prSet presAssocID="{D736306E-A647-405C-A914-F9445A6C99A8}" presName="accent_4" presStyleCnt="0"/>
      <dgm:spPr/>
    </dgm:pt>
    <dgm:pt modelId="{669EC7E2-5758-4842-9C8A-768AA1A9D06E}" type="pres">
      <dgm:prSet presAssocID="{D736306E-A647-405C-A914-F9445A6C99A8}" presName="accentRepeatNode" presStyleLbl="solidFgAcc1" presStyleIdx="3" presStyleCnt="5"/>
      <dgm:spPr/>
    </dgm:pt>
    <dgm:pt modelId="{2C651E4F-E6C1-4025-B7C2-B91D922DC9D2}" type="pres">
      <dgm:prSet presAssocID="{B7C5E3CE-15B1-4A18-97DD-E261BEAAE29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23A62-4F22-438D-97A7-9398EC4C6D03}" type="pres">
      <dgm:prSet presAssocID="{B7C5E3CE-15B1-4A18-97DD-E261BEAAE292}" presName="accent_5" presStyleCnt="0"/>
      <dgm:spPr/>
    </dgm:pt>
    <dgm:pt modelId="{0F0FB9C6-A713-41E6-9BD9-4D0B366808E6}" type="pres">
      <dgm:prSet presAssocID="{B7C5E3CE-15B1-4A18-97DD-E261BEAAE292}" presName="accentRepeatNode" presStyleLbl="solidFgAcc1" presStyleIdx="4" presStyleCnt="5"/>
      <dgm:spPr/>
    </dgm:pt>
  </dgm:ptLst>
  <dgm:cxnLst>
    <dgm:cxn modelId="{F1E7B6D2-3481-4F5F-8A76-60B1EA86B739}" type="presOf" srcId="{C225BBB3-2948-420E-A617-2F81E5E07C4A}" destId="{01F73D58-8CB0-471C-A286-77C965EEA2ED}" srcOrd="0" destOrd="0" presId="urn:microsoft.com/office/officeart/2008/layout/VerticalCurvedList"/>
    <dgm:cxn modelId="{CD22F53F-1E84-46FD-B0B9-061B00BA43D7}" type="presOf" srcId="{D736306E-A647-405C-A914-F9445A6C99A8}" destId="{12D14A05-8F2D-4B86-8622-7328895E3433}" srcOrd="0" destOrd="0" presId="urn:microsoft.com/office/officeart/2008/layout/VerticalCurvedList"/>
    <dgm:cxn modelId="{789F57F6-3B3A-4662-B04D-3496D0D7E574}" srcId="{499C0CA6-7482-4ACD-A746-ACEB95F1FFA8}" destId="{062995F4-338D-47F2-BAE2-393530C814C4}" srcOrd="0" destOrd="0" parTransId="{A342EDA5-C47E-4F55-BAC8-0EBC4A81C712}" sibTransId="{C96F6F38-7A4C-4C36-8036-E4D94E5B8FD5}"/>
    <dgm:cxn modelId="{7A208CEE-A245-4B63-B260-127C437AA8BA}" srcId="{499C0CA6-7482-4ACD-A746-ACEB95F1FFA8}" destId="{D736306E-A647-405C-A914-F9445A6C99A8}" srcOrd="3" destOrd="0" parTransId="{6B152C57-51E9-4659-9F0C-AE9D2DC24B4D}" sibTransId="{EF5AC228-38DE-4BBE-8041-0D66D185A7F5}"/>
    <dgm:cxn modelId="{9BF068A0-2360-4222-A920-74242A57747C}" srcId="{499C0CA6-7482-4ACD-A746-ACEB95F1FFA8}" destId="{C225BBB3-2948-420E-A617-2F81E5E07C4A}" srcOrd="1" destOrd="0" parTransId="{8C3A9460-DFF2-4237-9EC4-28C30053C4C3}" sibTransId="{CF3F8B24-F875-4A57-8904-E49836861DC5}"/>
    <dgm:cxn modelId="{558BBC2D-D1DF-4C50-AB49-2CD1B0776306}" type="presOf" srcId="{499C0CA6-7482-4ACD-A746-ACEB95F1FFA8}" destId="{7D623617-6B41-4310-8C17-2E5D4D1E8119}" srcOrd="0" destOrd="0" presId="urn:microsoft.com/office/officeart/2008/layout/VerticalCurvedList"/>
    <dgm:cxn modelId="{041BFA17-AF3E-4CFC-AE45-9F88600CB5C8}" srcId="{499C0CA6-7482-4ACD-A746-ACEB95F1FFA8}" destId="{B7C5E3CE-15B1-4A18-97DD-E261BEAAE292}" srcOrd="4" destOrd="0" parTransId="{E8618D50-DEF7-45E5-A1CB-4DF05B3DA311}" sibTransId="{EA0863FD-68AE-47BC-BDDA-BD2C979A9AD5}"/>
    <dgm:cxn modelId="{1130CBAB-1D12-4F34-A164-149F2C16D122}" type="presOf" srcId="{B7C5E3CE-15B1-4A18-97DD-E261BEAAE292}" destId="{2C651E4F-E6C1-4025-B7C2-B91D922DC9D2}" srcOrd="0" destOrd="0" presId="urn:microsoft.com/office/officeart/2008/layout/VerticalCurvedList"/>
    <dgm:cxn modelId="{31BA355B-0CEB-48F6-AB5E-149D204F5FC5}" type="presOf" srcId="{C96F6F38-7A4C-4C36-8036-E4D94E5B8FD5}" destId="{75B8C7E6-3E34-4504-A059-E69D061E5E8B}" srcOrd="0" destOrd="0" presId="urn:microsoft.com/office/officeart/2008/layout/VerticalCurvedList"/>
    <dgm:cxn modelId="{5544F2C6-D79F-4F22-98B1-D2446DDDF807}" type="presOf" srcId="{EC7FA278-6F83-4CAF-B369-BEC7DCB64D0D}" destId="{950E2144-3D46-4A3A-B451-5CA4A6E5E1EE}" srcOrd="0" destOrd="0" presId="urn:microsoft.com/office/officeart/2008/layout/VerticalCurvedList"/>
    <dgm:cxn modelId="{97F034DA-4583-456C-B774-E5FDD0810C80}" srcId="{499C0CA6-7482-4ACD-A746-ACEB95F1FFA8}" destId="{EC7FA278-6F83-4CAF-B369-BEC7DCB64D0D}" srcOrd="2" destOrd="0" parTransId="{5879F2E7-6ABD-4F3A-8D25-92DA2A118801}" sibTransId="{B39451A7-CC98-466A-880E-DE9439A8A735}"/>
    <dgm:cxn modelId="{4FE09BAB-5478-4756-B8B2-1606B844F463}" type="presOf" srcId="{062995F4-338D-47F2-BAE2-393530C814C4}" destId="{5F75AC34-2CC2-4919-AD2B-8271EFF1FC0B}" srcOrd="0" destOrd="0" presId="urn:microsoft.com/office/officeart/2008/layout/VerticalCurvedList"/>
    <dgm:cxn modelId="{6939F1A3-EF2B-42B7-A535-ED29F92E3F12}" type="presParOf" srcId="{7D623617-6B41-4310-8C17-2E5D4D1E8119}" destId="{79F3299F-9857-4C27-A524-B42AAC36D7D2}" srcOrd="0" destOrd="0" presId="urn:microsoft.com/office/officeart/2008/layout/VerticalCurvedList"/>
    <dgm:cxn modelId="{38AB4380-C2F3-4CF2-B191-5F08D1038F8E}" type="presParOf" srcId="{79F3299F-9857-4C27-A524-B42AAC36D7D2}" destId="{E8A3B17A-0D3D-41FD-A854-408778170079}" srcOrd="0" destOrd="0" presId="urn:microsoft.com/office/officeart/2008/layout/VerticalCurvedList"/>
    <dgm:cxn modelId="{358A9CFA-901D-4B6E-A106-643B5B53431E}" type="presParOf" srcId="{E8A3B17A-0D3D-41FD-A854-408778170079}" destId="{F1BA9C16-00F0-4417-90C0-D767077BD7D9}" srcOrd="0" destOrd="0" presId="urn:microsoft.com/office/officeart/2008/layout/VerticalCurvedList"/>
    <dgm:cxn modelId="{2C39EE45-58F2-427F-8C17-E60E03FA6B6E}" type="presParOf" srcId="{E8A3B17A-0D3D-41FD-A854-408778170079}" destId="{75B8C7E6-3E34-4504-A059-E69D061E5E8B}" srcOrd="1" destOrd="0" presId="urn:microsoft.com/office/officeart/2008/layout/VerticalCurvedList"/>
    <dgm:cxn modelId="{BD2E47B6-CC21-4A5A-AA20-4DE5616C2881}" type="presParOf" srcId="{E8A3B17A-0D3D-41FD-A854-408778170079}" destId="{615BB134-9121-4063-986E-9857B4DE994B}" srcOrd="2" destOrd="0" presId="urn:microsoft.com/office/officeart/2008/layout/VerticalCurvedList"/>
    <dgm:cxn modelId="{E8B4269F-B9B1-4BD1-8416-4F4BC1B3513B}" type="presParOf" srcId="{E8A3B17A-0D3D-41FD-A854-408778170079}" destId="{6E3D0158-64D1-43A1-95B5-EEA9AD155155}" srcOrd="3" destOrd="0" presId="urn:microsoft.com/office/officeart/2008/layout/VerticalCurvedList"/>
    <dgm:cxn modelId="{D19D9EBD-D459-49CE-9ACF-64F5CAE3E36F}" type="presParOf" srcId="{79F3299F-9857-4C27-A524-B42AAC36D7D2}" destId="{5F75AC34-2CC2-4919-AD2B-8271EFF1FC0B}" srcOrd="1" destOrd="0" presId="urn:microsoft.com/office/officeart/2008/layout/VerticalCurvedList"/>
    <dgm:cxn modelId="{3D8126F7-37BD-4D7B-8143-560BC5C79435}" type="presParOf" srcId="{79F3299F-9857-4C27-A524-B42AAC36D7D2}" destId="{1C8CE937-64A7-474A-8A70-BA483BC1A81B}" srcOrd="2" destOrd="0" presId="urn:microsoft.com/office/officeart/2008/layout/VerticalCurvedList"/>
    <dgm:cxn modelId="{AC20EED1-1925-4004-80F3-0A80DDAF3F97}" type="presParOf" srcId="{1C8CE937-64A7-474A-8A70-BA483BC1A81B}" destId="{BC8A883D-E48D-4698-B69C-C4AEC7B714EA}" srcOrd="0" destOrd="0" presId="urn:microsoft.com/office/officeart/2008/layout/VerticalCurvedList"/>
    <dgm:cxn modelId="{75F92C4A-D2A2-40D1-AC31-EA40FE5755BF}" type="presParOf" srcId="{79F3299F-9857-4C27-A524-B42AAC36D7D2}" destId="{01F73D58-8CB0-471C-A286-77C965EEA2ED}" srcOrd="3" destOrd="0" presId="urn:microsoft.com/office/officeart/2008/layout/VerticalCurvedList"/>
    <dgm:cxn modelId="{F8EF7FF1-078D-4EF7-AE22-367840F91608}" type="presParOf" srcId="{79F3299F-9857-4C27-A524-B42AAC36D7D2}" destId="{06F63890-20B1-4BF2-8326-D686840D2C4F}" srcOrd="4" destOrd="0" presId="urn:microsoft.com/office/officeart/2008/layout/VerticalCurvedList"/>
    <dgm:cxn modelId="{6B24101C-7824-4FEB-9537-64946BB034E1}" type="presParOf" srcId="{06F63890-20B1-4BF2-8326-D686840D2C4F}" destId="{B3EBFFCB-8D8F-4651-9ACE-D071F3767E08}" srcOrd="0" destOrd="0" presId="urn:microsoft.com/office/officeart/2008/layout/VerticalCurvedList"/>
    <dgm:cxn modelId="{C4D2622B-0F21-4ECA-980B-F0463FBB5209}" type="presParOf" srcId="{79F3299F-9857-4C27-A524-B42AAC36D7D2}" destId="{950E2144-3D46-4A3A-B451-5CA4A6E5E1EE}" srcOrd="5" destOrd="0" presId="urn:microsoft.com/office/officeart/2008/layout/VerticalCurvedList"/>
    <dgm:cxn modelId="{D41D43CB-6283-4080-85E6-5463CD9B7026}" type="presParOf" srcId="{79F3299F-9857-4C27-A524-B42AAC36D7D2}" destId="{D8FE4DFC-3F2A-4402-B8A3-229C30F0A76E}" srcOrd="6" destOrd="0" presId="urn:microsoft.com/office/officeart/2008/layout/VerticalCurvedList"/>
    <dgm:cxn modelId="{2D757B6F-9757-47BA-8D30-A3E9243F44DD}" type="presParOf" srcId="{D8FE4DFC-3F2A-4402-B8A3-229C30F0A76E}" destId="{97EFCE8E-C9DE-4B1B-9A25-C2E8890780D5}" srcOrd="0" destOrd="0" presId="urn:microsoft.com/office/officeart/2008/layout/VerticalCurvedList"/>
    <dgm:cxn modelId="{7BD4D2E8-AFA4-412A-8B76-81DF74C909F4}" type="presParOf" srcId="{79F3299F-9857-4C27-A524-B42AAC36D7D2}" destId="{12D14A05-8F2D-4B86-8622-7328895E3433}" srcOrd="7" destOrd="0" presId="urn:microsoft.com/office/officeart/2008/layout/VerticalCurvedList"/>
    <dgm:cxn modelId="{4A0D9F24-B800-458D-B27E-8DE1E4624169}" type="presParOf" srcId="{79F3299F-9857-4C27-A524-B42AAC36D7D2}" destId="{ACC8A8E1-912F-4998-BC31-595AC8F09C41}" srcOrd="8" destOrd="0" presId="urn:microsoft.com/office/officeart/2008/layout/VerticalCurvedList"/>
    <dgm:cxn modelId="{859F8BF1-F609-450A-9FCE-F81D858A012D}" type="presParOf" srcId="{ACC8A8E1-912F-4998-BC31-595AC8F09C41}" destId="{669EC7E2-5758-4842-9C8A-768AA1A9D06E}" srcOrd="0" destOrd="0" presId="urn:microsoft.com/office/officeart/2008/layout/VerticalCurvedList"/>
    <dgm:cxn modelId="{45EA52F5-6C06-4393-A8F7-1C8070766B8B}" type="presParOf" srcId="{79F3299F-9857-4C27-A524-B42AAC36D7D2}" destId="{2C651E4F-E6C1-4025-B7C2-B91D922DC9D2}" srcOrd="9" destOrd="0" presId="urn:microsoft.com/office/officeart/2008/layout/VerticalCurvedList"/>
    <dgm:cxn modelId="{5A3C1FF5-4864-46C9-B561-1976046F3641}" type="presParOf" srcId="{79F3299F-9857-4C27-A524-B42AAC36D7D2}" destId="{7DD23A62-4F22-438D-97A7-9398EC4C6D03}" srcOrd="10" destOrd="0" presId="urn:microsoft.com/office/officeart/2008/layout/VerticalCurvedList"/>
    <dgm:cxn modelId="{F7EFFA2A-C7DA-4007-9D3D-3BAA726519E4}" type="presParOf" srcId="{7DD23A62-4F22-438D-97A7-9398EC4C6D03}" destId="{0F0FB9C6-A713-41E6-9BD9-4D0B366808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9C0CA6-7482-4ACD-A746-ACEB95F1FF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2995F4-338D-47F2-BAE2-393530C814C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Информационная</a:t>
          </a:r>
          <a:endParaRPr lang="ru-RU" sz="2400" b="1" dirty="0"/>
        </a:p>
      </dgm:t>
    </dgm:pt>
    <dgm:pt modelId="{A342EDA5-C47E-4F55-BAC8-0EBC4A81C712}" type="parTrans" cxnId="{789F57F6-3B3A-4662-B04D-3496D0D7E574}">
      <dgm:prSet/>
      <dgm:spPr/>
      <dgm:t>
        <a:bodyPr/>
        <a:lstStyle/>
        <a:p>
          <a:endParaRPr lang="ru-RU"/>
        </a:p>
      </dgm:t>
    </dgm:pt>
    <dgm:pt modelId="{C96F6F38-7A4C-4C36-8036-E4D94E5B8FD5}" type="sibTrans" cxnId="{789F57F6-3B3A-4662-B04D-3496D0D7E574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225BBB3-2948-420E-A617-2F81E5E07C4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Социокультурная</a:t>
          </a:r>
          <a:endParaRPr lang="ru-RU" sz="2400" b="1" dirty="0"/>
        </a:p>
      </dgm:t>
    </dgm:pt>
    <dgm:pt modelId="{8C3A9460-DFF2-4237-9EC4-28C30053C4C3}" type="parTrans" cxnId="{9BF068A0-2360-4222-A920-74242A57747C}">
      <dgm:prSet/>
      <dgm:spPr/>
      <dgm:t>
        <a:bodyPr/>
        <a:lstStyle/>
        <a:p>
          <a:endParaRPr lang="ru-RU"/>
        </a:p>
      </dgm:t>
    </dgm:pt>
    <dgm:pt modelId="{CF3F8B24-F875-4A57-8904-E49836861DC5}" type="sibTrans" cxnId="{9BF068A0-2360-4222-A920-74242A57747C}">
      <dgm:prSet/>
      <dgm:spPr/>
      <dgm:t>
        <a:bodyPr/>
        <a:lstStyle/>
        <a:p>
          <a:endParaRPr lang="ru-RU"/>
        </a:p>
      </dgm:t>
    </dgm:pt>
    <dgm:pt modelId="{EC7FA278-6F83-4CAF-B369-BEC7DCB64D0D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Социально- политическая</a:t>
          </a:r>
          <a:endParaRPr lang="ru-RU" sz="2400" b="1" dirty="0"/>
        </a:p>
      </dgm:t>
    </dgm:pt>
    <dgm:pt modelId="{5879F2E7-6ABD-4F3A-8D25-92DA2A118801}" type="parTrans" cxnId="{97F034DA-4583-456C-B774-E5FDD0810C80}">
      <dgm:prSet/>
      <dgm:spPr/>
      <dgm:t>
        <a:bodyPr/>
        <a:lstStyle/>
        <a:p>
          <a:endParaRPr lang="ru-RU"/>
        </a:p>
      </dgm:t>
    </dgm:pt>
    <dgm:pt modelId="{B39451A7-CC98-466A-880E-DE9439A8A735}" type="sibTrans" cxnId="{97F034DA-4583-456C-B774-E5FDD0810C80}">
      <dgm:prSet/>
      <dgm:spPr/>
      <dgm:t>
        <a:bodyPr/>
        <a:lstStyle/>
        <a:p>
          <a:endParaRPr lang="ru-RU"/>
        </a:p>
      </dgm:t>
    </dgm:pt>
    <dgm:pt modelId="{D736306E-A647-405C-A914-F9445A6C99A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Учебно-познавательная</a:t>
          </a:r>
          <a:endParaRPr lang="ru-RU" sz="2400" b="1" dirty="0"/>
        </a:p>
      </dgm:t>
    </dgm:pt>
    <dgm:pt modelId="{6B152C57-51E9-4659-9F0C-AE9D2DC24B4D}" type="parTrans" cxnId="{7A208CEE-A245-4B63-B260-127C437AA8BA}">
      <dgm:prSet/>
      <dgm:spPr/>
      <dgm:t>
        <a:bodyPr/>
        <a:lstStyle/>
        <a:p>
          <a:endParaRPr lang="ru-RU"/>
        </a:p>
      </dgm:t>
    </dgm:pt>
    <dgm:pt modelId="{EF5AC228-38DE-4BBE-8041-0D66D185A7F5}" type="sibTrans" cxnId="{7A208CEE-A245-4B63-B260-127C437AA8BA}">
      <dgm:prSet/>
      <dgm:spPr/>
      <dgm:t>
        <a:bodyPr/>
        <a:lstStyle/>
        <a:p>
          <a:endParaRPr lang="ru-RU"/>
        </a:p>
      </dgm:t>
    </dgm:pt>
    <dgm:pt modelId="{B7C5E3CE-15B1-4A18-97DD-E261BEAAE292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Коммуникативная</a:t>
          </a:r>
          <a:endParaRPr lang="ru-RU" sz="2400" b="1" dirty="0"/>
        </a:p>
      </dgm:t>
    </dgm:pt>
    <dgm:pt modelId="{E8618D50-DEF7-45E5-A1CB-4DF05B3DA311}" type="parTrans" cxnId="{041BFA17-AF3E-4CFC-AE45-9F88600CB5C8}">
      <dgm:prSet/>
      <dgm:spPr/>
      <dgm:t>
        <a:bodyPr/>
        <a:lstStyle/>
        <a:p>
          <a:endParaRPr lang="ru-RU"/>
        </a:p>
      </dgm:t>
    </dgm:pt>
    <dgm:pt modelId="{EA0863FD-68AE-47BC-BDDA-BD2C979A9AD5}" type="sibTrans" cxnId="{041BFA17-AF3E-4CFC-AE45-9F88600CB5C8}">
      <dgm:prSet/>
      <dgm:spPr/>
      <dgm:t>
        <a:bodyPr/>
        <a:lstStyle/>
        <a:p>
          <a:endParaRPr lang="ru-RU"/>
        </a:p>
      </dgm:t>
    </dgm:pt>
    <dgm:pt modelId="{7D623617-6B41-4310-8C17-2E5D4D1E8119}" type="pres">
      <dgm:prSet presAssocID="{499C0CA6-7482-4ACD-A746-ACEB95F1FF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9F3299F-9857-4C27-A524-B42AAC36D7D2}" type="pres">
      <dgm:prSet presAssocID="{499C0CA6-7482-4ACD-A746-ACEB95F1FFA8}" presName="Name1" presStyleCnt="0"/>
      <dgm:spPr/>
    </dgm:pt>
    <dgm:pt modelId="{E8A3B17A-0D3D-41FD-A854-408778170079}" type="pres">
      <dgm:prSet presAssocID="{499C0CA6-7482-4ACD-A746-ACEB95F1FFA8}" presName="cycle" presStyleCnt="0"/>
      <dgm:spPr/>
    </dgm:pt>
    <dgm:pt modelId="{F1BA9C16-00F0-4417-90C0-D767077BD7D9}" type="pres">
      <dgm:prSet presAssocID="{499C0CA6-7482-4ACD-A746-ACEB95F1FFA8}" presName="srcNode" presStyleLbl="node1" presStyleIdx="0" presStyleCnt="5"/>
      <dgm:spPr/>
    </dgm:pt>
    <dgm:pt modelId="{75B8C7E6-3E34-4504-A059-E69D061E5E8B}" type="pres">
      <dgm:prSet presAssocID="{499C0CA6-7482-4ACD-A746-ACEB95F1FFA8}" presName="conn" presStyleLbl="parChTrans1D2" presStyleIdx="0" presStyleCnt="1"/>
      <dgm:spPr/>
      <dgm:t>
        <a:bodyPr/>
        <a:lstStyle/>
        <a:p>
          <a:endParaRPr lang="ru-RU"/>
        </a:p>
      </dgm:t>
    </dgm:pt>
    <dgm:pt modelId="{615BB134-9121-4063-986E-9857B4DE994B}" type="pres">
      <dgm:prSet presAssocID="{499C0CA6-7482-4ACD-A746-ACEB95F1FFA8}" presName="extraNode" presStyleLbl="node1" presStyleIdx="0" presStyleCnt="5"/>
      <dgm:spPr/>
    </dgm:pt>
    <dgm:pt modelId="{6E3D0158-64D1-43A1-95B5-EEA9AD155155}" type="pres">
      <dgm:prSet presAssocID="{499C0CA6-7482-4ACD-A746-ACEB95F1FFA8}" presName="dstNode" presStyleLbl="node1" presStyleIdx="0" presStyleCnt="5"/>
      <dgm:spPr/>
    </dgm:pt>
    <dgm:pt modelId="{5F75AC34-2CC2-4919-AD2B-8271EFF1FC0B}" type="pres">
      <dgm:prSet presAssocID="{062995F4-338D-47F2-BAE2-393530C814C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CE937-64A7-474A-8A70-BA483BC1A81B}" type="pres">
      <dgm:prSet presAssocID="{062995F4-338D-47F2-BAE2-393530C814C4}" presName="accent_1" presStyleCnt="0"/>
      <dgm:spPr/>
    </dgm:pt>
    <dgm:pt modelId="{BC8A883D-E48D-4698-B69C-C4AEC7B714EA}" type="pres">
      <dgm:prSet presAssocID="{062995F4-338D-47F2-BAE2-393530C814C4}" presName="accentRepeatNode" presStyleLbl="solidFgAcc1" presStyleIdx="0" presStyleCnt="5"/>
      <dgm:spPr/>
    </dgm:pt>
    <dgm:pt modelId="{01F73D58-8CB0-471C-A286-77C965EEA2ED}" type="pres">
      <dgm:prSet presAssocID="{C225BBB3-2948-420E-A617-2F81E5E07C4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63890-20B1-4BF2-8326-D686840D2C4F}" type="pres">
      <dgm:prSet presAssocID="{C225BBB3-2948-420E-A617-2F81E5E07C4A}" presName="accent_2" presStyleCnt="0"/>
      <dgm:spPr/>
    </dgm:pt>
    <dgm:pt modelId="{B3EBFFCB-8D8F-4651-9ACE-D071F3767E08}" type="pres">
      <dgm:prSet presAssocID="{C225BBB3-2948-420E-A617-2F81E5E07C4A}" presName="accentRepeatNode" presStyleLbl="solidFgAcc1" presStyleIdx="1" presStyleCnt="5"/>
      <dgm:spPr/>
    </dgm:pt>
    <dgm:pt modelId="{950E2144-3D46-4A3A-B451-5CA4A6E5E1EE}" type="pres">
      <dgm:prSet presAssocID="{EC7FA278-6F83-4CAF-B369-BEC7DCB64D0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E4DFC-3F2A-4402-B8A3-229C30F0A76E}" type="pres">
      <dgm:prSet presAssocID="{EC7FA278-6F83-4CAF-B369-BEC7DCB64D0D}" presName="accent_3" presStyleCnt="0"/>
      <dgm:spPr/>
    </dgm:pt>
    <dgm:pt modelId="{97EFCE8E-C9DE-4B1B-9A25-C2E8890780D5}" type="pres">
      <dgm:prSet presAssocID="{EC7FA278-6F83-4CAF-B369-BEC7DCB64D0D}" presName="accentRepeatNode" presStyleLbl="solidFgAcc1" presStyleIdx="2" presStyleCnt="5"/>
      <dgm:spPr/>
    </dgm:pt>
    <dgm:pt modelId="{12D14A05-8F2D-4B86-8622-7328895E3433}" type="pres">
      <dgm:prSet presAssocID="{D736306E-A647-405C-A914-F9445A6C99A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8A8E1-912F-4998-BC31-595AC8F09C41}" type="pres">
      <dgm:prSet presAssocID="{D736306E-A647-405C-A914-F9445A6C99A8}" presName="accent_4" presStyleCnt="0"/>
      <dgm:spPr/>
    </dgm:pt>
    <dgm:pt modelId="{669EC7E2-5758-4842-9C8A-768AA1A9D06E}" type="pres">
      <dgm:prSet presAssocID="{D736306E-A647-405C-A914-F9445A6C99A8}" presName="accentRepeatNode" presStyleLbl="solidFgAcc1" presStyleIdx="3" presStyleCnt="5"/>
      <dgm:spPr/>
    </dgm:pt>
    <dgm:pt modelId="{2C651E4F-E6C1-4025-B7C2-B91D922DC9D2}" type="pres">
      <dgm:prSet presAssocID="{B7C5E3CE-15B1-4A18-97DD-E261BEAAE29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23A62-4F22-438D-97A7-9398EC4C6D03}" type="pres">
      <dgm:prSet presAssocID="{B7C5E3CE-15B1-4A18-97DD-E261BEAAE292}" presName="accent_5" presStyleCnt="0"/>
      <dgm:spPr/>
    </dgm:pt>
    <dgm:pt modelId="{0F0FB9C6-A713-41E6-9BD9-4D0B366808E6}" type="pres">
      <dgm:prSet presAssocID="{B7C5E3CE-15B1-4A18-97DD-E261BEAAE292}" presName="accentRepeatNode" presStyleLbl="solidFgAcc1" presStyleIdx="4" presStyleCnt="5"/>
      <dgm:spPr/>
    </dgm:pt>
  </dgm:ptLst>
  <dgm:cxnLst>
    <dgm:cxn modelId="{789F57F6-3B3A-4662-B04D-3496D0D7E574}" srcId="{499C0CA6-7482-4ACD-A746-ACEB95F1FFA8}" destId="{062995F4-338D-47F2-BAE2-393530C814C4}" srcOrd="0" destOrd="0" parTransId="{A342EDA5-C47E-4F55-BAC8-0EBC4A81C712}" sibTransId="{C96F6F38-7A4C-4C36-8036-E4D94E5B8FD5}"/>
    <dgm:cxn modelId="{518BC0E3-E77E-4E9D-9AEF-2CF355B48ADE}" type="presOf" srcId="{C225BBB3-2948-420E-A617-2F81E5E07C4A}" destId="{01F73D58-8CB0-471C-A286-77C965EEA2ED}" srcOrd="0" destOrd="0" presId="urn:microsoft.com/office/officeart/2008/layout/VerticalCurvedList"/>
    <dgm:cxn modelId="{401BEB18-2C33-42AF-9141-0923D09ADBF7}" type="presOf" srcId="{D736306E-A647-405C-A914-F9445A6C99A8}" destId="{12D14A05-8F2D-4B86-8622-7328895E3433}" srcOrd="0" destOrd="0" presId="urn:microsoft.com/office/officeart/2008/layout/VerticalCurvedList"/>
    <dgm:cxn modelId="{7A208CEE-A245-4B63-B260-127C437AA8BA}" srcId="{499C0CA6-7482-4ACD-A746-ACEB95F1FFA8}" destId="{D736306E-A647-405C-A914-F9445A6C99A8}" srcOrd="3" destOrd="0" parTransId="{6B152C57-51E9-4659-9F0C-AE9D2DC24B4D}" sibTransId="{EF5AC228-38DE-4BBE-8041-0D66D185A7F5}"/>
    <dgm:cxn modelId="{9BF068A0-2360-4222-A920-74242A57747C}" srcId="{499C0CA6-7482-4ACD-A746-ACEB95F1FFA8}" destId="{C225BBB3-2948-420E-A617-2F81E5E07C4A}" srcOrd="1" destOrd="0" parTransId="{8C3A9460-DFF2-4237-9EC4-28C30053C4C3}" sibTransId="{CF3F8B24-F875-4A57-8904-E49836861DC5}"/>
    <dgm:cxn modelId="{C7543787-8F60-42C0-ADBF-B3C09DE001D2}" type="presOf" srcId="{B7C5E3CE-15B1-4A18-97DD-E261BEAAE292}" destId="{2C651E4F-E6C1-4025-B7C2-B91D922DC9D2}" srcOrd="0" destOrd="0" presId="urn:microsoft.com/office/officeart/2008/layout/VerticalCurvedList"/>
    <dgm:cxn modelId="{EC7726DE-1809-4E7B-B23A-73BEC4F2AFE8}" type="presOf" srcId="{C96F6F38-7A4C-4C36-8036-E4D94E5B8FD5}" destId="{75B8C7E6-3E34-4504-A059-E69D061E5E8B}" srcOrd="0" destOrd="0" presId="urn:microsoft.com/office/officeart/2008/layout/VerticalCurvedList"/>
    <dgm:cxn modelId="{F9DAD212-2C84-4FB8-B684-B2FED63587D7}" type="presOf" srcId="{499C0CA6-7482-4ACD-A746-ACEB95F1FFA8}" destId="{7D623617-6B41-4310-8C17-2E5D4D1E8119}" srcOrd="0" destOrd="0" presId="urn:microsoft.com/office/officeart/2008/layout/VerticalCurvedList"/>
    <dgm:cxn modelId="{0D571EE6-ABFD-4A29-B1B1-48EB854F5CBF}" type="presOf" srcId="{EC7FA278-6F83-4CAF-B369-BEC7DCB64D0D}" destId="{950E2144-3D46-4A3A-B451-5CA4A6E5E1EE}" srcOrd="0" destOrd="0" presId="urn:microsoft.com/office/officeart/2008/layout/VerticalCurvedList"/>
    <dgm:cxn modelId="{041BFA17-AF3E-4CFC-AE45-9F88600CB5C8}" srcId="{499C0CA6-7482-4ACD-A746-ACEB95F1FFA8}" destId="{B7C5E3CE-15B1-4A18-97DD-E261BEAAE292}" srcOrd="4" destOrd="0" parTransId="{E8618D50-DEF7-45E5-A1CB-4DF05B3DA311}" sibTransId="{EA0863FD-68AE-47BC-BDDA-BD2C979A9AD5}"/>
    <dgm:cxn modelId="{39881C05-3B9D-4496-9690-CBB6E8E0EA9F}" type="presOf" srcId="{062995F4-338D-47F2-BAE2-393530C814C4}" destId="{5F75AC34-2CC2-4919-AD2B-8271EFF1FC0B}" srcOrd="0" destOrd="0" presId="urn:microsoft.com/office/officeart/2008/layout/VerticalCurvedList"/>
    <dgm:cxn modelId="{97F034DA-4583-456C-B774-E5FDD0810C80}" srcId="{499C0CA6-7482-4ACD-A746-ACEB95F1FFA8}" destId="{EC7FA278-6F83-4CAF-B369-BEC7DCB64D0D}" srcOrd="2" destOrd="0" parTransId="{5879F2E7-6ABD-4F3A-8D25-92DA2A118801}" sibTransId="{B39451A7-CC98-466A-880E-DE9439A8A735}"/>
    <dgm:cxn modelId="{1D40C0D4-BA87-4A79-9ABE-2C770BF71981}" type="presParOf" srcId="{7D623617-6B41-4310-8C17-2E5D4D1E8119}" destId="{79F3299F-9857-4C27-A524-B42AAC36D7D2}" srcOrd="0" destOrd="0" presId="urn:microsoft.com/office/officeart/2008/layout/VerticalCurvedList"/>
    <dgm:cxn modelId="{423CCB09-C8A0-410A-88FF-8DB8D525B6F1}" type="presParOf" srcId="{79F3299F-9857-4C27-A524-B42AAC36D7D2}" destId="{E8A3B17A-0D3D-41FD-A854-408778170079}" srcOrd="0" destOrd="0" presId="urn:microsoft.com/office/officeart/2008/layout/VerticalCurvedList"/>
    <dgm:cxn modelId="{63C88098-D07E-493E-A610-E046EDC3C3A6}" type="presParOf" srcId="{E8A3B17A-0D3D-41FD-A854-408778170079}" destId="{F1BA9C16-00F0-4417-90C0-D767077BD7D9}" srcOrd="0" destOrd="0" presId="urn:microsoft.com/office/officeart/2008/layout/VerticalCurvedList"/>
    <dgm:cxn modelId="{78B48ABE-C9C8-4F64-A77A-7964B759C995}" type="presParOf" srcId="{E8A3B17A-0D3D-41FD-A854-408778170079}" destId="{75B8C7E6-3E34-4504-A059-E69D061E5E8B}" srcOrd="1" destOrd="0" presId="urn:microsoft.com/office/officeart/2008/layout/VerticalCurvedList"/>
    <dgm:cxn modelId="{C09F4038-87B9-4216-846D-6C71ECD7EF7D}" type="presParOf" srcId="{E8A3B17A-0D3D-41FD-A854-408778170079}" destId="{615BB134-9121-4063-986E-9857B4DE994B}" srcOrd="2" destOrd="0" presId="urn:microsoft.com/office/officeart/2008/layout/VerticalCurvedList"/>
    <dgm:cxn modelId="{672484BC-EC89-48BF-8A39-8AE2A43D2884}" type="presParOf" srcId="{E8A3B17A-0D3D-41FD-A854-408778170079}" destId="{6E3D0158-64D1-43A1-95B5-EEA9AD155155}" srcOrd="3" destOrd="0" presId="urn:microsoft.com/office/officeart/2008/layout/VerticalCurvedList"/>
    <dgm:cxn modelId="{97B03457-6CC1-4186-BC2D-BBDC7F114443}" type="presParOf" srcId="{79F3299F-9857-4C27-A524-B42AAC36D7D2}" destId="{5F75AC34-2CC2-4919-AD2B-8271EFF1FC0B}" srcOrd="1" destOrd="0" presId="urn:microsoft.com/office/officeart/2008/layout/VerticalCurvedList"/>
    <dgm:cxn modelId="{4B33FC5A-7163-4E3D-A337-AD1366626981}" type="presParOf" srcId="{79F3299F-9857-4C27-A524-B42AAC36D7D2}" destId="{1C8CE937-64A7-474A-8A70-BA483BC1A81B}" srcOrd="2" destOrd="0" presId="urn:microsoft.com/office/officeart/2008/layout/VerticalCurvedList"/>
    <dgm:cxn modelId="{74476C7E-4789-4BA0-A4E8-C9BFD33DF554}" type="presParOf" srcId="{1C8CE937-64A7-474A-8A70-BA483BC1A81B}" destId="{BC8A883D-E48D-4698-B69C-C4AEC7B714EA}" srcOrd="0" destOrd="0" presId="urn:microsoft.com/office/officeart/2008/layout/VerticalCurvedList"/>
    <dgm:cxn modelId="{436AB6D8-75D4-46F6-9E9A-CBAB073AED44}" type="presParOf" srcId="{79F3299F-9857-4C27-A524-B42AAC36D7D2}" destId="{01F73D58-8CB0-471C-A286-77C965EEA2ED}" srcOrd="3" destOrd="0" presId="urn:microsoft.com/office/officeart/2008/layout/VerticalCurvedList"/>
    <dgm:cxn modelId="{F09C4AC2-C914-4559-836F-BBF8E2E566CD}" type="presParOf" srcId="{79F3299F-9857-4C27-A524-B42AAC36D7D2}" destId="{06F63890-20B1-4BF2-8326-D686840D2C4F}" srcOrd="4" destOrd="0" presId="urn:microsoft.com/office/officeart/2008/layout/VerticalCurvedList"/>
    <dgm:cxn modelId="{730CA85A-A839-40AE-A918-0928BCA5E86C}" type="presParOf" srcId="{06F63890-20B1-4BF2-8326-D686840D2C4F}" destId="{B3EBFFCB-8D8F-4651-9ACE-D071F3767E08}" srcOrd="0" destOrd="0" presId="urn:microsoft.com/office/officeart/2008/layout/VerticalCurvedList"/>
    <dgm:cxn modelId="{01616177-4955-4BFB-8A9F-FA9058DC3590}" type="presParOf" srcId="{79F3299F-9857-4C27-A524-B42AAC36D7D2}" destId="{950E2144-3D46-4A3A-B451-5CA4A6E5E1EE}" srcOrd="5" destOrd="0" presId="urn:microsoft.com/office/officeart/2008/layout/VerticalCurvedList"/>
    <dgm:cxn modelId="{E24F48E4-CBFF-4F37-86A0-92638DC59C60}" type="presParOf" srcId="{79F3299F-9857-4C27-A524-B42AAC36D7D2}" destId="{D8FE4DFC-3F2A-4402-B8A3-229C30F0A76E}" srcOrd="6" destOrd="0" presId="urn:microsoft.com/office/officeart/2008/layout/VerticalCurvedList"/>
    <dgm:cxn modelId="{5880810F-A49E-44A9-8D1B-51176D994A6D}" type="presParOf" srcId="{D8FE4DFC-3F2A-4402-B8A3-229C30F0A76E}" destId="{97EFCE8E-C9DE-4B1B-9A25-C2E8890780D5}" srcOrd="0" destOrd="0" presId="urn:microsoft.com/office/officeart/2008/layout/VerticalCurvedList"/>
    <dgm:cxn modelId="{C93DF82B-A05D-4E99-804A-99072183E155}" type="presParOf" srcId="{79F3299F-9857-4C27-A524-B42AAC36D7D2}" destId="{12D14A05-8F2D-4B86-8622-7328895E3433}" srcOrd="7" destOrd="0" presId="urn:microsoft.com/office/officeart/2008/layout/VerticalCurvedList"/>
    <dgm:cxn modelId="{60818337-E2DE-4BBD-BCCD-F265DF348BCF}" type="presParOf" srcId="{79F3299F-9857-4C27-A524-B42AAC36D7D2}" destId="{ACC8A8E1-912F-4998-BC31-595AC8F09C41}" srcOrd="8" destOrd="0" presId="urn:microsoft.com/office/officeart/2008/layout/VerticalCurvedList"/>
    <dgm:cxn modelId="{2D018B1F-78AF-44C6-90D5-43D53F0BEA1D}" type="presParOf" srcId="{ACC8A8E1-912F-4998-BC31-595AC8F09C41}" destId="{669EC7E2-5758-4842-9C8A-768AA1A9D06E}" srcOrd="0" destOrd="0" presId="urn:microsoft.com/office/officeart/2008/layout/VerticalCurvedList"/>
    <dgm:cxn modelId="{D43D42BF-F062-4F2A-8F48-935291A3D864}" type="presParOf" srcId="{79F3299F-9857-4C27-A524-B42AAC36D7D2}" destId="{2C651E4F-E6C1-4025-B7C2-B91D922DC9D2}" srcOrd="9" destOrd="0" presId="urn:microsoft.com/office/officeart/2008/layout/VerticalCurvedList"/>
    <dgm:cxn modelId="{6DBE31F1-BBC0-467A-8E7B-1F4EB8490B38}" type="presParOf" srcId="{79F3299F-9857-4C27-A524-B42AAC36D7D2}" destId="{7DD23A62-4F22-438D-97A7-9398EC4C6D03}" srcOrd="10" destOrd="0" presId="urn:microsoft.com/office/officeart/2008/layout/VerticalCurvedList"/>
    <dgm:cxn modelId="{B2C84532-23F4-4135-8305-0559A407F0F4}" type="presParOf" srcId="{7DD23A62-4F22-438D-97A7-9398EC4C6D03}" destId="{0F0FB9C6-A713-41E6-9BD9-4D0B366808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9C0CA6-7482-4ACD-A746-ACEB95F1FF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2995F4-338D-47F2-BAE2-393530C814C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Выбор темы</a:t>
          </a:r>
          <a:endParaRPr lang="ru-RU" sz="2400" b="1" dirty="0"/>
        </a:p>
      </dgm:t>
    </dgm:pt>
    <dgm:pt modelId="{A342EDA5-C47E-4F55-BAC8-0EBC4A81C712}" type="parTrans" cxnId="{789F57F6-3B3A-4662-B04D-3496D0D7E574}">
      <dgm:prSet/>
      <dgm:spPr/>
      <dgm:t>
        <a:bodyPr/>
        <a:lstStyle/>
        <a:p>
          <a:endParaRPr lang="ru-RU"/>
        </a:p>
      </dgm:t>
    </dgm:pt>
    <dgm:pt modelId="{C96F6F38-7A4C-4C36-8036-E4D94E5B8FD5}" type="sibTrans" cxnId="{789F57F6-3B3A-4662-B04D-3496D0D7E574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C7FA278-6F83-4CAF-B369-BEC7DCB64D0D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Подбор материала</a:t>
          </a:r>
          <a:endParaRPr lang="ru-RU" sz="2400" b="1" dirty="0"/>
        </a:p>
      </dgm:t>
    </dgm:pt>
    <dgm:pt modelId="{5879F2E7-6ABD-4F3A-8D25-92DA2A118801}" type="parTrans" cxnId="{97F034DA-4583-456C-B774-E5FDD0810C80}">
      <dgm:prSet/>
      <dgm:spPr/>
      <dgm:t>
        <a:bodyPr/>
        <a:lstStyle/>
        <a:p>
          <a:endParaRPr lang="ru-RU"/>
        </a:p>
      </dgm:t>
    </dgm:pt>
    <dgm:pt modelId="{B39451A7-CC98-466A-880E-DE9439A8A735}" type="sibTrans" cxnId="{97F034DA-4583-456C-B774-E5FDD0810C80}">
      <dgm:prSet/>
      <dgm:spPr/>
      <dgm:t>
        <a:bodyPr/>
        <a:lstStyle/>
        <a:p>
          <a:endParaRPr lang="ru-RU"/>
        </a:p>
      </dgm:t>
    </dgm:pt>
    <dgm:pt modelId="{D736306E-A647-405C-A914-F9445A6C99A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Изучение собранного материала</a:t>
          </a:r>
          <a:endParaRPr lang="ru-RU" sz="2400" b="1" dirty="0"/>
        </a:p>
      </dgm:t>
    </dgm:pt>
    <dgm:pt modelId="{6B152C57-51E9-4659-9F0C-AE9D2DC24B4D}" type="parTrans" cxnId="{7A208CEE-A245-4B63-B260-127C437AA8BA}">
      <dgm:prSet/>
      <dgm:spPr/>
      <dgm:t>
        <a:bodyPr/>
        <a:lstStyle/>
        <a:p>
          <a:endParaRPr lang="ru-RU"/>
        </a:p>
      </dgm:t>
    </dgm:pt>
    <dgm:pt modelId="{EF5AC228-38DE-4BBE-8041-0D66D185A7F5}" type="sibTrans" cxnId="{7A208CEE-A245-4B63-B260-127C437AA8BA}">
      <dgm:prSet/>
      <dgm:spPr/>
      <dgm:t>
        <a:bodyPr/>
        <a:lstStyle/>
        <a:p>
          <a:endParaRPr lang="ru-RU"/>
        </a:p>
      </dgm:t>
    </dgm:pt>
    <dgm:pt modelId="{B7C5E3CE-15B1-4A18-97DD-E261BEAAE292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Презентация (защита)</a:t>
          </a:r>
          <a:endParaRPr lang="ru-RU" sz="2400" b="1" dirty="0"/>
        </a:p>
      </dgm:t>
    </dgm:pt>
    <dgm:pt modelId="{E8618D50-DEF7-45E5-A1CB-4DF05B3DA311}" type="parTrans" cxnId="{041BFA17-AF3E-4CFC-AE45-9F88600CB5C8}">
      <dgm:prSet/>
      <dgm:spPr/>
      <dgm:t>
        <a:bodyPr/>
        <a:lstStyle/>
        <a:p>
          <a:endParaRPr lang="ru-RU"/>
        </a:p>
      </dgm:t>
    </dgm:pt>
    <dgm:pt modelId="{EA0863FD-68AE-47BC-BDDA-BD2C979A9AD5}" type="sibTrans" cxnId="{041BFA17-AF3E-4CFC-AE45-9F88600CB5C8}">
      <dgm:prSet/>
      <dgm:spPr/>
      <dgm:t>
        <a:bodyPr/>
        <a:lstStyle/>
        <a:p>
          <a:endParaRPr lang="ru-RU"/>
        </a:p>
      </dgm:t>
    </dgm:pt>
    <dgm:pt modelId="{C225BBB3-2948-420E-A617-2F81E5E07C4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Определение цели</a:t>
          </a:r>
          <a:endParaRPr lang="ru-RU" sz="2400" b="1" dirty="0"/>
        </a:p>
      </dgm:t>
    </dgm:pt>
    <dgm:pt modelId="{CF3F8B24-F875-4A57-8904-E49836861DC5}" type="sibTrans" cxnId="{9BF068A0-2360-4222-A920-74242A57747C}">
      <dgm:prSet/>
      <dgm:spPr/>
      <dgm:t>
        <a:bodyPr/>
        <a:lstStyle/>
        <a:p>
          <a:endParaRPr lang="ru-RU"/>
        </a:p>
      </dgm:t>
    </dgm:pt>
    <dgm:pt modelId="{8C3A9460-DFF2-4237-9EC4-28C30053C4C3}" type="parTrans" cxnId="{9BF068A0-2360-4222-A920-74242A57747C}">
      <dgm:prSet/>
      <dgm:spPr/>
      <dgm:t>
        <a:bodyPr/>
        <a:lstStyle/>
        <a:p>
          <a:endParaRPr lang="ru-RU"/>
        </a:p>
      </dgm:t>
    </dgm:pt>
    <dgm:pt modelId="{7D623617-6B41-4310-8C17-2E5D4D1E8119}" type="pres">
      <dgm:prSet presAssocID="{499C0CA6-7482-4ACD-A746-ACEB95F1FF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9F3299F-9857-4C27-A524-B42AAC36D7D2}" type="pres">
      <dgm:prSet presAssocID="{499C0CA6-7482-4ACD-A746-ACEB95F1FFA8}" presName="Name1" presStyleCnt="0"/>
      <dgm:spPr/>
    </dgm:pt>
    <dgm:pt modelId="{E8A3B17A-0D3D-41FD-A854-408778170079}" type="pres">
      <dgm:prSet presAssocID="{499C0CA6-7482-4ACD-A746-ACEB95F1FFA8}" presName="cycle" presStyleCnt="0"/>
      <dgm:spPr/>
    </dgm:pt>
    <dgm:pt modelId="{F1BA9C16-00F0-4417-90C0-D767077BD7D9}" type="pres">
      <dgm:prSet presAssocID="{499C0CA6-7482-4ACD-A746-ACEB95F1FFA8}" presName="srcNode" presStyleLbl="node1" presStyleIdx="0" presStyleCnt="5"/>
      <dgm:spPr/>
    </dgm:pt>
    <dgm:pt modelId="{75B8C7E6-3E34-4504-A059-E69D061E5E8B}" type="pres">
      <dgm:prSet presAssocID="{499C0CA6-7482-4ACD-A746-ACEB95F1FFA8}" presName="conn" presStyleLbl="parChTrans1D2" presStyleIdx="0" presStyleCnt="1"/>
      <dgm:spPr/>
      <dgm:t>
        <a:bodyPr/>
        <a:lstStyle/>
        <a:p>
          <a:endParaRPr lang="ru-RU"/>
        </a:p>
      </dgm:t>
    </dgm:pt>
    <dgm:pt modelId="{615BB134-9121-4063-986E-9857B4DE994B}" type="pres">
      <dgm:prSet presAssocID="{499C0CA6-7482-4ACD-A746-ACEB95F1FFA8}" presName="extraNode" presStyleLbl="node1" presStyleIdx="0" presStyleCnt="5"/>
      <dgm:spPr/>
    </dgm:pt>
    <dgm:pt modelId="{6E3D0158-64D1-43A1-95B5-EEA9AD155155}" type="pres">
      <dgm:prSet presAssocID="{499C0CA6-7482-4ACD-A746-ACEB95F1FFA8}" presName="dstNode" presStyleLbl="node1" presStyleIdx="0" presStyleCnt="5"/>
      <dgm:spPr/>
    </dgm:pt>
    <dgm:pt modelId="{5F75AC34-2CC2-4919-AD2B-8271EFF1FC0B}" type="pres">
      <dgm:prSet presAssocID="{062995F4-338D-47F2-BAE2-393530C814C4}" presName="text_1" presStyleLbl="node1" presStyleIdx="0" presStyleCnt="5" custLinFactNeighborX="1381" custLinFactNeighborY="5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CE937-64A7-474A-8A70-BA483BC1A81B}" type="pres">
      <dgm:prSet presAssocID="{062995F4-338D-47F2-BAE2-393530C814C4}" presName="accent_1" presStyleCnt="0"/>
      <dgm:spPr/>
    </dgm:pt>
    <dgm:pt modelId="{BC8A883D-E48D-4698-B69C-C4AEC7B714EA}" type="pres">
      <dgm:prSet presAssocID="{062995F4-338D-47F2-BAE2-393530C814C4}" presName="accentRepeatNode" presStyleLbl="solidFgAcc1" presStyleIdx="0" presStyleCnt="5"/>
      <dgm:spPr/>
    </dgm:pt>
    <dgm:pt modelId="{01F73D58-8CB0-471C-A286-77C965EEA2ED}" type="pres">
      <dgm:prSet presAssocID="{C225BBB3-2948-420E-A617-2F81E5E07C4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63890-20B1-4BF2-8326-D686840D2C4F}" type="pres">
      <dgm:prSet presAssocID="{C225BBB3-2948-420E-A617-2F81E5E07C4A}" presName="accent_2" presStyleCnt="0"/>
      <dgm:spPr/>
    </dgm:pt>
    <dgm:pt modelId="{B3EBFFCB-8D8F-4651-9ACE-D071F3767E08}" type="pres">
      <dgm:prSet presAssocID="{C225BBB3-2948-420E-A617-2F81E5E07C4A}" presName="accentRepeatNode" presStyleLbl="solidFgAcc1" presStyleIdx="1" presStyleCnt="5"/>
      <dgm:spPr/>
    </dgm:pt>
    <dgm:pt modelId="{950E2144-3D46-4A3A-B451-5CA4A6E5E1EE}" type="pres">
      <dgm:prSet presAssocID="{EC7FA278-6F83-4CAF-B369-BEC7DCB64D0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E4DFC-3F2A-4402-B8A3-229C30F0A76E}" type="pres">
      <dgm:prSet presAssocID="{EC7FA278-6F83-4CAF-B369-BEC7DCB64D0D}" presName="accent_3" presStyleCnt="0"/>
      <dgm:spPr/>
    </dgm:pt>
    <dgm:pt modelId="{97EFCE8E-C9DE-4B1B-9A25-C2E8890780D5}" type="pres">
      <dgm:prSet presAssocID="{EC7FA278-6F83-4CAF-B369-BEC7DCB64D0D}" presName="accentRepeatNode" presStyleLbl="solidFgAcc1" presStyleIdx="2" presStyleCnt="5"/>
      <dgm:spPr/>
    </dgm:pt>
    <dgm:pt modelId="{12D14A05-8F2D-4B86-8622-7328895E3433}" type="pres">
      <dgm:prSet presAssocID="{D736306E-A647-405C-A914-F9445A6C99A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8A8E1-912F-4998-BC31-595AC8F09C41}" type="pres">
      <dgm:prSet presAssocID="{D736306E-A647-405C-A914-F9445A6C99A8}" presName="accent_4" presStyleCnt="0"/>
      <dgm:spPr/>
    </dgm:pt>
    <dgm:pt modelId="{669EC7E2-5758-4842-9C8A-768AA1A9D06E}" type="pres">
      <dgm:prSet presAssocID="{D736306E-A647-405C-A914-F9445A6C99A8}" presName="accentRepeatNode" presStyleLbl="solidFgAcc1" presStyleIdx="3" presStyleCnt="5"/>
      <dgm:spPr/>
    </dgm:pt>
    <dgm:pt modelId="{2C651E4F-E6C1-4025-B7C2-B91D922DC9D2}" type="pres">
      <dgm:prSet presAssocID="{B7C5E3CE-15B1-4A18-97DD-E261BEAAE29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23A62-4F22-438D-97A7-9398EC4C6D03}" type="pres">
      <dgm:prSet presAssocID="{B7C5E3CE-15B1-4A18-97DD-E261BEAAE292}" presName="accent_5" presStyleCnt="0"/>
      <dgm:spPr/>
    </dgm:pt>
    <dgm:pt modelId="{0F0FB9C6-A713-41E6-9BD9-4D0B366808E6}" type="pres">
      <dgm:prSet presAssocID="{B7C5E3CE-15B1-4A18-97DD-E261BEAAE292}" presName="accentRepeatNode" presStyleLbl="solidFgAcc1" presStyleIdx="4" presStyleCnt="5"/>
      <dgm:spPr/>
    </dgm:pt>
  </dgm:ptLst>
  <dgm:cxnLst>
    <dgm:cxn modelId="{2A1C580F-A98B-496D-A7BD-F04DD08A9296}" type="presOf" srcId="{D736306E-A647-405C-A914-F9445A6C99A8}" destId="{12D14A05-8F2D-4B86-8622-7328895E3433}" srcOrd="0" destOrd="0" presId="urn:microsoft.com/office/officeart/2008/layout/VerticalCurvedList"/>
    <dgm:cxn modelId="{AA81EE21-D71B-48CB-B7E2-FC750EC5D787}" type="presOf" srcId="{062995F4-338D-47F2-BAE2-393530C814C4}" destId="{5F75AC34-2CC2-4919-AD2B-8271EFF1FC0B}" srcOrd="0" destOrd="0" presId="urn:microsoft.com/office/officeart/2008/layout/VerticalCurvedList"/>
    <dgm:cxn modelId="{4F167181-C74E-4335-BD9F-F6942A8FC43F}" type="presOf" srcId="{EC7FA278-6F83-4CAF-B369-BEC7DCB64D0D}" destId="{950E2144-3D46-4A3A-B451-5CA4A6E5E1EE}" srcOrd="0" destOrd="0" presId="urn:microsoft.com/office/officeart/2008/layout/VerticalCurvedList"/>
    <dgm:cxn modelId="{789F57F6-3B3A-4662-B04D-3496D0D7E574}" srcId="{499C0CA6-7482-4ACD-A746-ACEB95F1FFA8}" destId="{062995F4-338D-47F2-BAE2-393530C814C4}" srcOrd="0" destOrd="0" parTransId="{A342EDA5-C47E-4F55-BAC8-0EBC4A81C712}" sibTransId="{C96F6F38-7A4C-4C36-8036-E4D94E5B8FD5}"/>
    <dgm:cxn modelId="{A619B1AC-7CF5-4E18-ADAB-F0DC9DB66DEF}" type="presOf" srcId="{C225BBB3-2948-420E-A617-2F81E5E07C4A}" destId="{01F73D58-8CB0-471C-A286-77C965EEA2ED}" srcOrd="0" destOrd="0" presId="urn:microsoft.com/office/officeart/2008/layout/VerticalCurvedList"/>
    <dgm:cxn modelId="{6443A9EB-EFD2-48E9-BFFF-FA12B981C26E}" type="presOf" srcId="{B7C5E3CE-15B1-4A18-97DD-E261BEAAE292}" destId="{2C651E4F-E6C1-4025-B7C2-B91D922DC9D2}" srcOrd="0" destOrd="0" presId="urn:microsoft.com/office/officeart/2008/layout/VerticalCurvedList"/>
    <dgm:cxn modelId="{7A208CEE-A245-4B63-B260-127C437AA8BA}" srcId="{499C0CA6-7482-4ACD-A746-ACEB95F1FFA8}" destId="{D736306E-A647-405C-A914-F9445A6C99A8}" srcOrd="3" destOrd="0" parTransId="{6B152C57-51E9-4659-9F0C-AE9D2DC24B4D}" sibTransId="{EF5AC228-38DE-4BBE-8041-0D66D185A7F5}"/>
    <dgm:cxn modelId="{9BF068A0-2360-4222-A920-74242A57747C}" srcId="{499C0CA6-7482-4ACD-A746-ACEB95F1FFA8}" destId="{C225BBB3-2948-420E-A617-2F81E5E07C4A}" srcOrd="1" destOrd="0" parTransId="{8C3A9460-DFF2-4237-9EC4-28C30053C4C3}" sibTransId="{CF3F8B24-F875-4A57-8904-E49836861DC5}"/>
    <dgm:cxn modelId="{041BFA17-AF3E-4CFC-AE45-9F88600CB5C8}" srcId="{499C0CA6-7482-4ACD-A746-ACEB95F1FFA8}" destId="{B7C5E3CE-15B1-4A18-97DD-E261BEAAE292}" srcOrd="4" destOrd="0" parTransId="{E8618D50-DEF7-45E5-A1CB-4DF05B3DA311}" sibTransId="{EA0863FD-68AE-47BC-BDDA-BD2C979A9AD5}"/>
    <dgm:cxn modelId="{176F84D3-56FA-49A4-A719-683D052423A6}" type="presOf" srcId="{C96F6F38-7A4C-4C36-8036-E4D94E5B8FD5}" destId="{75B8C7E6-3E34-4504-A059-E69D061E5E8B}" srcOrd="0" destOrd="0" presId="urn:microsoft.com/office/officeart/2008/layout/VerticalCurvedList"/>
    <dgm:cxn modelId="{97F034DA-4583-456C-B774-E5FDD0810C80}" srcId="{499C0CA6-7482-4ACD-A746-ACEB95F1FFA8}" destId="{EC7FA278-6F83-4CAF-B369-BEC7DCB64D0D}" srcOrd="2" destOrd="0" parTransId="{5879F2E7-6ABD-4F3A-8D25-92DA2A118801}" sibTransId="{B39451A7-CC98-466A-880E-DE9439A8A735}"/>
    <dgm:cxn modelId="{29824217-03D8-431C-A3FE-A599BAF64F26}" type="presOf" srcId="{499C0CA6-7482-4ACD-A746-ACEB95F1FFA8}" destId="{7D623617-6B41-4310-8C17-2E5D4D1E8119}" srcOrd="0" destOrd="0" presId="urn:microsoft.com/office/officeart/2008/layout/VerticalCurvedList"/>
    <dgm:cxn modelId="{EF12C69A-C8FB-4D61-98DB-8E0BC47FA768}" type="presParOf" srcId="{7D623617-6B41-4310-8C17-2E5D4D1E8119}" destId="{79F3299F-9857-4C27-A524-B42AAC36D7D2}" srcOrd="0" destOrd="0" presId="urn:microsoft.com/office/officeart/2008/layout/VerticalCurvedList"/>
    <dgm:cxn modelId="{65E84DBE-A611-4902-AC2C-2FE3C79642C6}" type="presParOf" srcId="{79F3299F-9857-4C27-A524-B42AAC36D7D2}" destId="{E8A3B17A-0D3D-41FD-A854-408778170079}" srcOrd="0" destOrd="0" presId="urn:microsoft.com/office/officeart/2008/layout/VerticalCurvedList"/>
    <dgm:cxn modelId="{B73E6853-69E2-4DB9-811D-88F35E5C718B}" type="presParOf" srcId="{E8A3B17A-0D3D-41FD-A854-408778170079}" destId="{F1BA9C16-00F0-4417-90C0-D767077BD7D9}" srcOrd="0" destOrd="0" presId="urn:microsoft.com/office/officeart/2008/layout/VerticalCurvedList"/>
    <dgm:cxn modelId="{A094A667-7651-4639-8FEB-50BE026FA258}" type="presParOf" srcId="{E8A3B17A-0D3D-41FD-A854-408778170079}" destId="{75B8C7E6-3E34-4504-A059-E69D061E5E8B}" srcOrd="1" destOrd="0" presId="urn:microsoft.com/office/officeart/2008/layout/VerticalCurvedList"/>
    <dgm:cxn modelId="{1E57FB75-9FFC-4367-8908-7F0ADCF776E5}" type="presParOf" srcId="{E8A3B17A-0D3D-41FD-A854-408778170079}" destId="{615BB134-9121-4063-986E-9857B4DE994B}" srcOrd="2" destOrd="0" presId="urn:microsoft.com/office/officeart/2008/layout/VerticalCurvedList"/>
    <dgm:cxn modelId="{E01D074D-FA42-436B-9E9C-7F0864A7B533}" type="presParOf" srcId="{E8A3B17A-0D3D-41FD-A854-408778170079}" destId="{6E3D0158-64D1-43A1-95B5-EEA9AD155155}" srcOrd="3" destOrd="0" presId="urn:microsoft.com/office/officeart/2008/layout/VerticalCurvedList"/>
    <dgm:cxn modelId="{2FD104C7-6165-43E7-835B-86E2ACE424EA}" type="presParOf" srcId="{79F3299F-9857-4C27-A524-B42AAC36D7D2}" destId="{5F75AC34-2CC2-4919-AD2B-8271EFF1FC0B}" srcOrd="1" destOrd="0" presId="urn:microsoft.com/office/officeart/2008/layout/VerticalCurvedList"/>
    <dgm:cxn modelId="{D9562DD9-7AD4-48EF-BAFF-5DBF5A42FDAC}" type="presParOf" srcId="{79F3299F-9857-4C27-A524-B42AAC36D7D2}" destId="{1C8CE937-64A7-474A-8A70-BA483BC1A81B}" srcOrd="2" destOrd="0" presId="urn:microsoft.com/office/officeart/2008/layout/VerticalCurvedList"/>
    <dgm:cxn modelId="{FD1BAFEC-0CF9-46FD-A705-FFF40AEAD88B}" type="presParOf" srcId="{1C8CE937-64A7-474A-8A70-BA483BC1A81B}" destId="{BC8A883D-E48D-4698-B69C-C4AEC7B714EA}" srcOrd="0" destOrd="0" presId="urn:microsoft.com/office/officeart/2008/layout/VerticalCurvedList"/>
    <dgm:cxn modelId="{BC93F993-CD60-40DB-A0B3-3388BC60465C}" type="presParOf" srcId="{79F3299F-9857-4C27-A524-B42AAC36D7D2}" destId="{01F73D58-8CB0-471C-A286-77C965EEA2ED}" srcOrd="3" destOrd="0" presId="urn:microsoft.com/office/officeart/2008/layout/VerticalCurvedList"/>
    <dgm:cxn modelId="{978358C1-A150-48B6-869A-634871A15506}" type="presParOf" srcId="{79F3299F-9857-4C27-A524-B42AAC36D7D2}" destId="{06F63890-20B1-4BF2-8326-D686840D2C4F}" srcOrd="4" destOrd="0" presId="urn:microsoft.com/office/officeart/2008/layout/VerticalCurvedList"/>
    <dgm:cxn modelId="{E787B852-BF6D-44DB-B19E-C138709885DD}" type="presParOf" srcId="{06F63890-20B1-4BF2-8326-D686840D2C4F}" destId="{B3EBFFCB-8D8F-4651-9ACE-D071F3767E08}" srcOrd="0" destOrd="0" presId="urn:microsoft.com/office/officeart/2008/layout/VerticalCurvedList"/>
    <dgm:cxn modelId="{972AF3AE-472A-4A4D-80BC-FDB9D23E0916}" type="presParOf" srcId="{79F3299F-9857-4C27-A524-B42AAC36D7D2}" destId="{950E2144-3D46-4A3A-B451-5CA4A6E5E1EE}" srcOrd="5" destOrd="0" presId="urn:microsoft.com/office/officeart/2008/layout/VerticalCurvedList"/>
    <dgm:cxn modelId="{A7852C0D-9C79-4333-8BC9-2F2377300EAA}" type="presParOf" srcId="{79F3299F-9857-4C27-A524-B42AAC36D7D2}" destId="{D8FE4DFC-3F2A-4402-B8A3-229C30F0A76E}" srcOrd="6" destOrd="0" presId="urn:microsoft.com/office/officeart/2008/layout/VerticalCurvedList"/>
    <dgm:cxn modelId="{4D18E286-D45B-4E10-83EF-84C00A3FA303}" type="presParOf" srcId="{D8FE4DFC-3F2A-4402-B8A3-229C30F0A76E}" destId="{97EFCE8E-C9DE-4B1B-9A25-C2E8890780D5}" srcOrd="0" destOrd="0" presId="urn:microsoft.com/office/officeart/2008/layout/VerticalCurvedList"/>
    <dgm:cxn modelId="{F0CF9D67-D575-4A80-B3C1-8EB33DEC54CE}" type="presParOf" srcId="{79F3299F-9857-4C27-A524-B42AAC36D7D2}" destId="{12D14A05-8F2D-4B86-8622-7328895E3433}" srcOrd="7" destOrd="0" presId="urn:microsoft.com/office/officeart/2008/layout/VerticalCurvedList"/>
    <dgm:cxn modelId="{0723DE67-C47E-4088-BCA9-AB98C45E7E45}" type="presParOf" srcId="{79F3299F-9857-4C27-A524-B42AAC36D7D2}" destId="{ACC8A8E1-912F-4998-BC31-595AC8F09C41}" srcOrd="8" destOrd="0" presId="urn:microsoft.com/office/officeart/2008/layout/VerticalCurvedList"/>
    <dgm:cxn modelId="{B872A4E3-0B58-4A1F-B022-0847E1C0A598}" type="presParOf" srcId="{ACC8A8E1-912F-4998-BC31-595AC8F09C41}" destId="{669EC7E2-5758-4842-9C8A-768AA1A9D06E}" srcOrd="0" destOrd="0" presId="urn:microsoft.com/office/officeart/2008/layout/VerticalCurvedList"/>
    <dgm:cxn modelId="{2C3C0A0A-F007-4FD4-B9C5-5262043DD843}" type="presParOf" srcId="{79F3299F-9857-4C27-A524-B42AAC36D7D2}" destId="{2C651E4F-E6C1-4025-B7C2-B91D922DC9D2}" srcOrd="9" destOrd="0" presId="urn:microsoft.com/office/officeart/2008/layout/VerticalCurvedList"/>
    <dgm:cxn modelId="{1EC0F740-5EFA-4FAC-A632-ACA61B632830}" type="presParOf" srcId="{79F3299F-9857-4C27-A524-B42AAC36D7D2}" destId="{7DD23A62-4F22-438D-97A7-9398EC4C6D03}" srcOrd="10" destOrd="0" presId="urn:microsoft.com/office/officeart/2008/layout/VerticalCurvedList"/>
    <dgm:cxn modelId="{013141CA-043B-4D40-A7C3-F2D63806DA9F}" type="presParOf" srcId="{7DD23A62-4F22-438D-97A7-9398EC4C6D03}" destId="{0F0FB9C6-A713-41E6-9BD9-4D0B366808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8C7E6-3E34-4504-A059-E69D061E5E8B}">
      <dsp:nvSpPr>
        <dsp:cNvPr id="0" name=""/>
        <dsp:cNvSpPr/>
      </dsp:nvSpPr>
      <dsp:spPr>
        <a:xfrm>
          <a:off x="-5987141" y="-916151"/>
          <a:ext cx="7127368" cy="7127368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5F75AC34-2CC2-4919-AD2B-8271EFF1FC0B}">
      <dsp:nvSpPr>
        <dsp:cNvPr id="0" name=""/>
        <dsp:cNvSpPr/>
      </dsp:nvSpPr>
      <dsp:spPr>
        <a:xfrm>
          <a:off x="498296" y="330835"/>
          <a:ext cx="5403737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Проекты-наблюдения</a:t>
          </a:r>
          <a:endParaRPr lang="ru-RU" sz="2400" b="1" kern="1200" dirty="0"/>
        </a:p>
      </dsp:txBody>
      <dsp:txXfrm>
        <a:off x="498296" y="330835"/>
        <a:ext cx="5403737" cy="662095"/>
      </dsp:txXfrm>
    </dsp:sp>
    <dsp:sp modelId="{BC8A883D-E48D-4698-B69C-C4AEC7B714EA}">
      <dsp:nvSpPr>
        <dsp:cNvPr id="0" name=""/>
        <dsp:cNvSpPr/>
      </dsp:nvSpPr>
      <dsp:spPr>
        <a:xfrm>
          <a:off x="84486" y="248073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73D58-8CB0-471C-A286-77C965EEA2ED}">
      <dsp:nvSpPr>
        <dsp:cNvPr id="0" name=""/>
        <dsp:cNvSpPr/>
      </dsp:nvSpPr>
      <dsp:spPr>
        <a:xfrm>
          <a:off x="972734" y="1323660"/>
          <a:ext cx="4929299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Проекты-рассказы</a:t>
          </a:r>
          <a:endParaRPr lang="ru-RU" sz="2400" b="1" kern="1200" dirty="0"/>
        </a:p>
      </dsp:txBody>
      <dsp:txXfrm>
        <a:off x="972734" y="1323660"/>
        <a:ext cx="4929299" cy="662095"/>
      </dsp:txXfrm>
    </dsp:sp>
    <dsp:sp modelId="{B3EBFFCB-8D8F-4651-9ACE-D071F3767E08}">
      <dsp:nvSpPr>
        <dsp:cNvPr id="0" name=""/>
        <dsp:cNvSpPr/>
      </dsp:nvSpPr>
      <dsp:spPr>
        <a:xfrm>
          <a:off x="558924" y="1240898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E2144-3D46-4A3A-B451-5CA4A6E5E1EE}">
      <dsp:nvSpPr>
        <dsp:cNvPr id="0" name=""/>
        <dsp:cNvSpPr/>
      </dsp:nvSpPr>
      <dsp:spPr>
        <a:xfrm>
          <a:off x="1118348" y="2316485"/>
          <a:ext cx="4783685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Экскурсионные проекты</a:t>
          </a:r>
          <a:endParaRPr lang="ru-RU" sz="2400" b="1" kern="1200" dirty="0"/>
        </a:p>
      </dsp:txBody>
      <dsp:txXfrm>
        <a:off x="1118348" y="2316485"/>
        <a:ext cx="4783685" cy="662095"/>
      </dsp:txXfrm>
    </dsp:sp>
    <dsp:sp modelId="{97EFCE8E-C9DE-4B1B-9A25-C2E8890780D5}">
      <dsp:nvSpPr>
        <dsp:cNvPr id="0" name=""/>
        <dsp:cNvSpPr/>
      </dsp:nvSpPr>
      <dsp:spPr>
        <a:xfrm>
          <a:off x="704539" y="2233723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14A05-8F2D-4B86-8622-7328895E3433}">
      <dsp:nvSpPr>
        <dsp:cNvPr id="0" name=""/>
        <dsp:cNvSpPr/>
      </dsp:nvSpPr>
      <dsp:spPr>
        <a:xfrm>
          <a:off x="972734" y="3309310"/>
          <a:ext cx="4929299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Конструктивные проекты</a:t>
          </a:r>
          <a:endParaRPr lang="ru-RU" sz="2400" b="1" kern="1200" dirty="0"/>
        </a:p>
      </dsp:txBody>
      <dsp:txXfrm>
        <a:off x="972734" y="3309310"/>
        <a:ext cx="4929299" cy="662095"/>
      </dsp:txXfrm>
    </dsp:sp>
    <dsp:sp modelId="{669EC7E2-5758-4842-9C8A-768AA1A9D06E}">
      <dsp:nvSpPr>
        <dsp:cNvPr id="0" name=""/>
        <dsp:cNvSpPr/>
      </dsp:nvSpPr>
      <dsp:spPr>
        <a:xfrm>
          <a:off x="558924" y="3226548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51E4F-E6C1-4025-B7C2-B91D922DC9D2}">
      <dsp:nvSpPr>
        <dsp:cNvPr id="0" name=""/>
        <dsp:cNvSpPr/>
      </dsp:nvSpPr>
      <dsp:spPr>
        <a:xfrm>
          <a:off x="498296" y="4302135"/>
          <a:ext cx="5403737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Проекты игр (</a:t>
          </a:r>
          <a:r>
            <a:rPr lang="ru-RU" sz="2400" b="1" kern="1200" dirty="0" err="1" smtClean="0"/>
            <a:t>инсценирование</a:t>
          </a:r>
          <a:r>
            <a:rPr lang="ru-RU" sz="2400" b="1" kern="1200" dirty="0" smtClean="0"/>
            <a:t> )</a:t>
          </a:r>
          <a:endParaRPr lang="ru-RU" sz="2400" b="1" kern="1200" dirty="0"/>
        </a:p>
      </dsp:txBody>
      <dsp:txXfrm>
        <a:off x="498296" y="4302135"/>
        <a:ext cx="5403737" cy="662095"/>
      </dsp:txXfrm>
    </dsp:sp>
    <dsp:sp modelId="{0F0FB9C6-A713-41E6-9BD9-4D0B366808E6}">
      <dsp:nvSpPr>
        <dsp:cNvPr id="0" name=""/>
        <dsp:cNvSpPr/>
      </dsp:nvSpPr>
      <dsp:spPr>
        <a:xfrm>
          <a:off x="84486" y="4219373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8C7E6-3E34-4504-A059-E69D061E5E8B}">
      <dsp:nvSpPr>
        <dsp:cNvPr id="0" name=""/>
        <dsp:cNvSpPr/>
      </dsp:nvSpPr>
      <dsp:spPr>
        <a:xfrm>
          <a:off x="-5987141" y="-916151"/>
          <a:ext cx="7127368" cy="7127368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5F75AC34-2CC2-4919-AD2B-8271EFF1FC0B}">
      <dsp:nvSpPr>
        <dsp:cNvPr id="0" name=""/>
        <dsp:cNvSpPr/>
      </dsp:nvSpPr>
      <dsp:spPr>
        <a:xfrm>
          <a:off x="498296" y="330835"/>
          <a:ext cx="5403737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Информационная</a:t>
          </a:r>
          <a:endParaRPr lang="ru-RU" sz="2400" b="1" kern="1200" dirty="0"/>
        </a:p>
      </dsp:txBody>
      <dsp:txXfrm>
        <a:off x="498296" y="330835"/>
        <a:ext cx="5403737" cy="662095"/>
      </dsp:txXfrm>
    </dsp:sp>
    <dsp:sp modelId="{BC8A883D-E48D-4698-B69C-C4AEC7B714EA}">
      <dsp:nvSpPr>
        <dsp:cNvPr id="0" name=""/>
        <dsp:cNvSpPr/>
      </dsp:nvSpPr>
      <dsp:spPr>
        <a:xfrm>
          <a:off x="84486" y="248073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73D58-8CB0-471C-A286-77C965EEA2ED}">
      <dsp:nvSpPr>
        <dsp:cNvPr id="0" name=""/>
        <dsp:cNvSpPr/>
      </dsp:nvSpPr>
      <dsp:spPr>
        <a:xfrm>
          <a:off x="972734" y="1323660"/>
          <a:ext cx="4929299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Социокультурная</a:t>
          </a:r>
          <a:endParaRPr lang="ru-RU" sz="2400" b="1" kern="1200" dirty="0"/>
        </a:p>
      </dsp:txBody>
      <dsp:txXfrm>
        <a:off x="972734" y="1323660"/>
        <a:ext cx="4929299" cy="662095"/>
      </dsp:txXfrm>
    </dsp:sp>
    <dsp:sp modelId="{B3EBFFCB-8D8F-4651-9ACE-D071F3767E08}">
      <dsp:nvSpPr>
        <dsp:cNvPr id="0" name=""/>
        <dsp:cNvSpPr/>
      </dsp:nvSpPr>
      <dsp:spPr>
        <a:xfrm>
          <a:off x="558924" y="1240898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E2144-3D46-4A3A-B451-5CA4A6E5E1EE}">
      <dsp:nvSpPr>
        <dsp:cNvPr id="0" name=""/>
        <dsp:cNvSpPr/>
      </dsp:nvSpPr>
      <dsp:spPr>
        <a:xfrm>
          <a:off x="1118348" y="2316485"/>
          <a:ext cx="4783685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Социально- политическая</a:t>
          </a:r>
          <a:endParaRPr lang="ru-RU" sz="2400" b="1" kern="1200" dirty="0"/>
        </a:p>
      </dsp:txBody>
      <dsp:txXfrm>
        <a:off x="1118348" y="2316485"/>
        <a:ext cx="4783685" cy="662095"/>
      </dsp:txXfrm>
    </dsp:sp>
    <dsp:sp modelId="{97EFCE8E-C9DE-4B1B-9A25-C2E8890780D5}">
      <dsp:nvSpPr>
        <dsp:cNvPr id="0" name=""/>
        <dsp:cNvSpPr/>
      </dsp:nvSpPr>
      <dsp:spPr>
        <a:xfrm>
          <a:off x="704539" y="2233723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14A05-8F2D-4B86-8622-7328895E3433}">
      <dsp:nvSpPr>
        <dsp:cNvPr id="0" name=""/>
        <dsp:cNvSpPr/>
      </dsp:nvSpPr>
      <dsp:spPr>
        <a:xfrm>
          <a:off x="972734" y="3309310"/>
          <a:ext cx="4929299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Учебно-познавательная</a:t>
          </a:r>
          <a:endParaRPr lang="ru-RU" sz="2400" b="1" kern="1200" dirty="0"/>
        </a:p>
      </dsp:txBody>
      <dsp:txXfrm>
        <a:off x="972734" y="3309310"/>
        <a:ext cx="4929299" cy="662095"/>
      </dsp:txXfrm>
    </dsp:sp>
    <dsp:sp modelId="{669EC7E2-5758-4842-9C8A-768AA1A9D06E}">
      <dsp:nvSpPr>
        <dsp:cNvPr id="0" name=""/>
        <dsp:cNvSpPr/>
      </dsp:nvSpPr>
      <dsp:spPr>
        <a:xfrm>
          <a:off x="558924" y="3226548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51E4F-E6C1-4025-B7C2-B91D922DC9D2}">
      <dsp:nvSpPr>
        <dsp:cNvPr id="0" name=""/>
        <dsp:cNvSpPr/>
      </dsp:nvSpPr>
      <dsp:spPr>
        <a:xfrm>
          <a:off x="498296" y="4302135"/>
          <a:ext cx="5403737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Коммуникативная</a:t>
          </a:r>
          <a:endParaRPr lang="ru-RU" sz="2400" b="1" kern="1200" dirty="0"/>
        </a:p>
      </dsp:txBody>
      <dsp:txXfrm>
        <a:off x="498296" y="4302135"/>
        <a:ext cx="5403737" cy="662095"/>
      </dsp:txXfrm>
    </dsp:sp>
    <dsp:sp modelId="{0F0FB9C6-A713-41E6-9BD9-4D0B366808E6}">
      <dsp:nvSpPr>
        <dsp:cNvPr id="0" name=""/>
        <dsp:cNvSpPr/>
      </dsp:nvSpPr>
      <dsp:spPr>
        <a:xfrm>
          <a:off x="84486" y="4219373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8C7E6-3E34-4504-A059-E69D061E5E8B}">
      <dsp:nvSpPr>
        <dsp:cNvPr id="0" name=""/>
        <dsp:cNvSpPr/>
      </dsp:nvSpPr>
      <dsp:spPr>
        <a:xfrm>
          <a:off x="-5987141" y="-916151"/>
          <a:ext cx="7127368" cy="7127368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5F75AC34-2CC2-4919-AD2B-8271EFF1FC0B}">
      <dsp:nvSpPr>
        <dsp:cNvPr id="0" name=""/>
        <dsp:cNvSpPr/>
      </dsp:nvSpPr>
      <dsp:spPr>
        <a:xfrm>
          <a:off x="572921" y="365867"/>
          <a:ext cx="5403737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Выбор темы</a:t>
          </a:r>
          <a:endParaRPr lang="ru-RU" sz="2400" b="1" kern="1200" dirty="0"/>
        </a:p>
      </dsp:txBody>
      <dsp:txXfrm>
        <a:off x="572921" y="365867"/>
        <a:ext cx="5403737" cy="662095"/>
      </dsp:txXfrm>
    </dsp:sp>
    <dsp:sp modelId="{BC8A883D-E48D-4698-B69C-C4AEC7B714EA}">
      <dsp:nvSpPr>
        <dsp:cNvPr id="0" name=""/>
        <dsp:cNvSpPr/>
      </dsp:nvSpPr>
      <dsp:spPr>
        <a:xfrm>
          <a:off x="84486" y="248073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73D58-8CB0-471C-A286-77C965EEA2ED}">
      <dsp:nvSpPr>
        <dsp:cNvPr id="0" name=""/>
        <dsp:cNvSpPr/>
      </dsp:nvSpPr>
      <dsp:spPr>
        <a:xfrm>
          <a:off x="972734" y="1323660"/>
          <a:ext cx="4929299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Определение цели</a:t>
          </a:r>
          <a:endParaRPr lang="ru-RU" sz="2400" b="1" kern="1200" dirty="0"/>
        </a:p>
      </dsp:txBody>
      <dsp:txXfrm>
        <a:off x="972734" y="1323660"/>
        <a:ext cx="4929299" cy="662095"/>
      </dsp:txXfrm>
    </dsp:sp>
    <dsp:sp modelId="{B3EBFFCB-8D8F-4651-9ACE-D071F3767E08}">
      <dsp:nvSpPr>
        <dsp:cNvPr id="0" name=""/>
        <dsp:cNvSpPr/>
      </dsp:nvSpPr>
      <dsp:spPr>
        <a:xfrm>
          <a:off x="558924" y="1240898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E2144-3D46-4A3A-B451-5CA4A6E5E1EE}">
      <dsp:nvSpPr>
        <dsp:cNvPr id="0" name=""/>
        <dsp:cNvSpPr/>
      </dsp:nvSpPr>
      <dsp:spPr>
        <a:xfrm>
          <a:off x="1118348" y="2316485"/>
          <a:ext cx="4783685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Подбор материала</a:t>
          </a:r>
          <a:endParaRPr lang="ru-RU" sz="2400" b="1" kern="1200" dirty="0"/>
        </a:p>
      </dsp:txBody>
      <dsp:txXfrm>
        <a:off x="1118348" y="2316485"/>
        <a:ext cx="4783685" cy="662095"/>
      </dsp:txXfrm>
    </dsp:sp>
    <dsp:sp modelId="{97EFCE8E-C9DE-4B1B-9A25-C2E8890780D5}">
      <dsp:nvSpPr>
        <dsp:cNvPr id="0" name=""/>
        <dsp:cNvSpPr/>
      </dsp:nvSpPr>
      <dsp:spPr>
        <a:xfrm>
          <a:off x="704539" y="2233723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14A05-8F2D-4B86-8622-7328895E3433}">
      <dsp:nvSpPr>
        <dsp:cNvPr id="0" name=""/>
        <dsp:cNvSpPr/>
      </dsp:nvSpPr>
      <dsp:spPr>
        <a:xfrm>
          <a:off x="972734" y="3309310"/>
          <a:ext cx="4929299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Изучение собранного материала</a:t>
          </a:r>
          <a:endParaRPr lang="ru-RU" sz="2400" b="1" kern="1200" dirty="0"/>
        </a:p>
      </dsp:txBody>
      <dsp:txXfrm>
        <a:off x="972734" y="3309310"/>
        <a:ext cx="4929299" cy="662095"/>
      </dsp:txXfrm>
    </dsp:sp>
    <dsp:sp modelId="{669EC7E2-5758-4842-9C8A-768AA1A9D06E}">
      <dsp:nvSpPr>
        <dsp:cNvPr id="0" name=""/>
        <dsp:cNvSpPr/>
      </dsp:nvSpPr>
      <dsp:spPr>
        <a:xfrm>
          <a:off x="558924" y="3226548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51E4F-E6C1-4025-B7C2-B91D922DC9D2}">
      <dsp:nvSpPr>
        <dsp:cNvPr id="0" name=""/>
        <dsp:cNvSpPr/>
      </dsp:nvSpPr>
      <dsp:spPr>
        <a:xfrm>
          <a:off x="498296" y="4302135"/>
          <a:ext cx="5403737" cy="662095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2553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Презентация (защита)</a:t>
          </a:r>
          <a:endParaRPr lang="ru-RU" sz="2400" b="1" kern="1200" dirty="0"/>
        </a:p>
      </dsp:txBody>
      <dsp:txXfrm>
        <a:off x="498296" y="4302135"/>
        <a:ext cx="5403737" cy="662095"/>
      </dsp:txXfrm>
    </dsp:sp>
    <dsp:sp modelId="{0F0FB9C6-A713-41E6-9BD9-4D0B366808E6}">
      <dsp:nvSpPr>
        <dsp:cNvPr id="0" name=""/>
        <dsp:cNvSpPr/>
      </dsp:nvSpPr>
      <dsp:spPr>
        <a:xfrm>
          <a:off x="84486" y="4219373"/>
          <a:ext cx="827618" cy="8276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0.1224</cdr:x>
      <cdr:y>0</cdr:y>
    </cdr:from>
    <cdr:to>
      <cdr:x>0.76223</cdr:x>
      <cdr:y>0.09649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3835" y="0"/>
          <a:ext cx="3940629" cy="359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ED558-FC8F-4635-8FE3-1EC0A5B59AA7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68AE5-3568-4F56-A755-4E7833F984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2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Современное представление о творческом мышлении существует в форме комплекса концепций и теорий, в виде теоретических и экспериментальных работ по отдельным аспектам: творческое мышление как предпосылка научной деятельности в работах Р. </a:t>
            </a:r>
            <a:r>
              <a:rPr lang="ru-RU" sz="4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Арнхейма</a:t>
            </a:r>
            <a:r>
              <a:rPr lang="ru-RU" sz="4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М.М. Бахтина; творческое мышление как особый вид одаренности в работах В. Лия, В. Штерна; творческое мышление как специфическая интеллектуальная деятельность в работах А.В. </a:t>
            </a:r>
            <a:r>
              <a:rPr lang="ru-RU" sz="4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Брушлинского</a:t>
            </a:r>
            <a:r>
              <a:rPr lang="ru-RU" sz="4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И.А. Васильева и др. 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8AE5-3568-4F56-A755-4E7833F984B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9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8AE5-3568-4F56-A755-4E7833F984B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2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8AE5-3568-4F56-A755-4E7833F984B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2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 Рефлексивные умения: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умение осмыслить задачу, для решения которой недостаточно знаний;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умение отвечать на вопрос: чему нужно научиться для решения этой задачи?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Поисковые (исследовательские) умения: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умение самостоятельно генерировать идеи, т.е. изобретать способ действия, привлекая знания из различных областей;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умение самостоятельно найти недостающую информацию в информационном поле;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умение запросить недостающую информацию у эксперта (учителя, консультанта, специалиста);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умение находить несколько вариантов решения проблемы; - умение выдвигать гипотезы;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умение устанавливать причинно-следственные связи;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Навыки оценочной самостоятельности;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Умения и навыки работы в сотрудничестве: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умение коллективного планирования;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умение взаимодействовать с любым партнером;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умение взаимопомощи в группе в решении общих задач;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навыки делового партнерского общения;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умение находить и исправлять ошибки в работе других участников группы;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5. Менеджерские умения и навыки: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умение проектировать процесс (изделие);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умение планировать деятельность, время, ресурсы;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умение принимать решения и прогнозировать их последствия;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навыки анализа собственной деятельности, ее хода и промежуточных результатов;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6. Коммуникативные умения: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умение инициировать учебное взаимодействие со взрослыми - вступать в диалог, задавать вопросы;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умение вести дискуссию; - умение отстаивать свою точку зрения;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умение находить компромисс; - навыки интервьюирования, устного опроса и т.д.;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Презентационные умения и навыки: - навыки монологической речи;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умение уверенно держать себя во время выступления;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артистические умения; - умение использовать различные средства наглядности при выступлении; - умение отвечать на незапланированные вопросы.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8AE5-3568-4F56-A755-4E7833F984B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8AE5-3568-4F56-A755-4E7833F984B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197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8AE5-3568-4F56-A755-4E7833F984B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20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8AE5-3568-4F56-A755-4E7833F984B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7313"/>
            <a:ext cx="7772400" cy="1470025"/>
          </a:xfrm>
          <a:solidFill>
            <a:schemeClr val="bg1">
              <a:alpha val="39999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D5BCA-847E-4F65-AC76-92D23647C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4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E8E42-9A29-4805-9D0C-140243B30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27431-DBEE-4CD7-9012-701570E22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1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6C6F5-B4ED-4B63-B47D-29C8D12D7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9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BDA11-4D86-4A8E-B6B4-9E3DDA343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5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17333-7435-4CA5-B7D6-E4477D680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9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D8743-87AC-41D2-A9A5-DEDCB914A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0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DB2B-23E6-4314-9D6F-25C669692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0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F538E-8FCB-4BB5-80B2-21F0FDB60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830EE-B9C0-4B9E-8753-262055D0A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AA8CE-CC29-415B-8BFF-BB28BB80A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2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nt1234ыярфенш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521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BD2BB49-F60A-4820-ADB6-2F6D7A1E8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0"/>
            <a:ext cx="7772400" cy="936104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«Метод проектов как средство развития творческих способностей учащихся»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105400"/>
            <a:ext cx="8496944" cy="1752600"/>
          </a:xfrm>
          <a:ln w="3175"/>
          <a:extLst>
            <a:ext uri="{91240B29-F687-4F45-9708-019B960494DF}">
              <a14:hiddenLine xmlns:a14="http://schemas.microsoft.com/office/drawing/2010/main" w="9525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 МБОО СОШ с. Эрзин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Нурзет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Анжела Андреевна</a:t>
            </a:r>
          </a:p>
          <a:p>
            <a:endParaRPr lang="ru-RU" sz="12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142984"/>
            <a:ext cx="528641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7156" y="-306707"/>
            <a:ext cx="1581712" cy="22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970" y="337047"/>
            <a:ext cx="7257030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Этапы проектной деятельности: </a:t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33969591"/>
              </p:ext>
            </p:extLst>
          </p:nvPr>
        </p:nvGraphicFramePr>
        <p:xfrm>
          <a:off x="3167336" y="1562934"/>
          <a:ext cx="5976664" cy="529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1" descr="G:\визитка НАА\IMG_8173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571744"/>
            <a:ext cx="3857652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148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Проект «Герб моей семьи»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установление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связей:</a:t>
            </a:r>
          </a:p>
          <a:p>
            <a:r>
              <a:rPr lang="ru-RU" dirty="0" smtClean="0"/>
              <a:t> окружающий мир; </a:t>
            </a:r>
          </a:p>
          <a:p>
            <a:r>
              <a:rPr lang="ru-RU" dirty="0" smtClean="0"/>
              <a:t>литературное чтение; </a:t>
            </a:r>
          </a:p>
          <a:p>
            <a:r>
              <a:rPr lang="ru-RU" dirty="0" smtClean="0"/>
              <a:t>Изобразительное искусство</a:t>
            </a:r>
          </a:p>
          <a:p>
            <a:r>
              <a:rPr lang="ru-RU" dirty="0" smtClean="0"/>
              <a:t>Технология;</a:t>
            </a:r>
          </a:p>
          <a:p>
            <a:r>
              <a:rPr lang="ru-RU" dirty="0" smtClean="0"/>
              <a:t>ОРКСЭ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Диплом 1-ой степени в республиканском фестивале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«От идеи к идее»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1" descr="G:\визитка НАА\Рисунок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4929190" cy="5857892"/>
          </a:xfrm>
          <a:prstGeom prst="rect">
            <a:avLst/>
          </a:prstGeom>
          <a:noFill/>
        </p:spPr>
      </p:pic>
      <p:pic>
        <p:nvPicPr>
          <p:cNvPr id="3074" name="Picture 2" descr="G:\сайт\Рисунок (8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428736"/>
            <a:ext cx="4429124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Герб семьи </a:t>
            </a:r>
            <a:r>
              <a:rPr lang="ru-RU" dirty="0" err="1" smtClean="0">
                <a:solidFill>
                  <a:srgbClr val="C00000"/>
                </a:solidFill>
              </a:rPr>
              <a:t>Моо-Хоо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43504" y="1214422"/>
            <a:ext cx="3543296" cy="5286412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Герб нашей семьи </a:t>
            </a:r>
            <a:r>
              <a:rPr lang="ru-RU" sz="2000" dirty="0" err="1" smtClean="0"/>
              <a:t>Моо-Хоо</a:t>
            </a:r>
            <a:r>
              <a:rPr lang="ru-RU" sz="2000" dirty="0" smtClean="0"/>
              <a:t> обозначает мир и любовь к родным и близким. Голубь мира держит нашу семью. Девиз нашей семьи «Моя семья – моя крепость». Над нашей семьей всегда светит солнце и дарит свое тепло.                                    Наша семья хочет, чтобы всегда были мир и чистое небо.</a:t>
            </a:r>
            <a:endParaRPr lang="ru-RU" sz="2000" dirty="0"/>
          </a:p>
        </p:txBody>
      </p:sp>
      <p:pic>
        <p:nvPicPr>
          <p:cNvPr id="7" name="Picture 2" descr="G:\сайт\Рисунок (1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471490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Герб семьи </a:t>
            </a:r>
            <a:r>
              <a:rPr lang="ru-RU" dirty="0" err="1" smtClean="0">
                <a:solidFill>
                  <a:srgbClr val="C00000"/>
                </a:solidFill>
              </a:rPr>
              <a:t>Оюн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281518" cy="5357850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 Наша фамилия «</a:t>
            </a:r>
            <a:r>
              <a:rPr lang="ru-RU" sz="1600" dirty="0" err="1" smtClean="0">
                <a:solidFill>
                  <a:srgbClr val="002060"/>
                </a:solidFill>
              </a:rPr>
              <a:t>Оюн</a:t>
            </a:r>
            <a:r>
              <a:rPr lang="ru-RU" sz="1600" dirty="0" smtClean="0">
                <a:solidFill>
                  <a:srgbClr val="002060"/>
                </a:solidFill>
              </a:rPr>
              <a:t>» на русский язык переводится как «Игра». Девиз нашей семьи «Хорошему игроку всегда везет!». Мои дедушки хорошо играли в шахматы. Мой папа 7-кратный чемпион по шахматам </a:t>
            </a:r>
            <a:r>
              <a:rPr lang="ru-RU" sz="1600" dirty="0" err="1" smtClean="0">
                <a:solidFill>
                  <a:srgbClr val="002060"/>
                </a:solidFill>
              </a:rPr>
              <a:t>Эрзинского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кожууна</a:t>
            </a:r>
            <a:r>
              <a:rPr lang="ru-RU" sz="1600" dirty="0" smtClean="0">
                <a:solidFill>
                  <a:srgbClr val="002060"/>
                </a:solidFill>
              </a:rPr>
              <a:t>. Он и нас учит этой игре.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Герб нашей семьи имеет форму кубка – этот символ победы. Наверху корона символизирует успех и достоинство. Солнце дает тепло и свет нашему дому. Горы – символы стремления к вершинам поставленных целей. Речка – это живая вера и жизнь. Голуби – это символы мира и добра.  Флаги России и Тыва – это символы единения и дружбы. Я горжусь, что я тувинец и живу в великой стране – России.</a:t>
            </a:r>
            <a:endParaRPr lang="ru-RU" sz="1600" dirty="0"/>
          </a:p>
        </p:txBody>
      </p:sp>
      <p:pic>
        <p:nvPicPr>
          <p:cNvPr id="5" name="Picture 2" descr="G:\сайт\Рисунок (9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428151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Победитель регионального проекта «Писатели </a:t>
            </a:r>
            <a:r>
              <a:rPr lang="ru-RU" sz="3600" dirty="0" err="1" smtClean="0">
                <a:solidFill>
                  <a:srgbClr val="C00000"/>
                </a:solidFill>
              </a:rPr>
              <a:t>Тувы-детям</a:t>
            </a:r>
            <a:r>
              <a:rPr lang="ru-RU" sz="3600" dirty="0" smtClean="0">
                <a:solidFill>
                  <a:srgbClr val="C00000"/>
                </a:solidFill>
              </a:rPr>
              <a:t>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0962" name="Picture 2" descr="G:\визитка НАА\Рисунок (2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5341" y="1600200"/>
            <a:ext cx="3422317" cy="452596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1612"/>
            <a:ext cx="4286280" cy="507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Победитель проекта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«Моя родословная»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G:\сайт\Рисунок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4214841" cy="5715040"/>
          </a:xfrm>
          <a:prstGeom prst="rect">
            <a:avLst/>
          </a:prstGeom>
          <a:noFill/>
        </p:spPr>
      </p:pic>
      <p:pic>
        <p:nvPicPr>
          <p:cNvPr id="5" name="Picture 3" descr="G:\визитка НАА\Рисунок (1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43050"/>
            <a:ext cx="4071966" cy="485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Уровень </a:t>
            </a:r>
            <a:r>
              <a:rPr lang="ru-RU" dirty="0" err="1" smtClean="0">
                <a:solidFill>
                  <a:srgbClr val="C00000"/>
                </a:solidFill>
              </a:rPr>
              <a:t>обученности</a:t>
            </a:r>
            <a:r>
              <a:rPr lang="ru-RU" dirty="0" smtClean="0">
                <a:solidFill>
                  <a:srgbClr val="C00000"/>
                </a:solidFill>
              </a:rPr>
              <a:t> и качества знаний учащихся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ВЫВОД: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</a:t>
            </a:r>
            <a:r>
              <a:rPr lang="ru-RU" dirty="0" smtClean="0"/>
              <a:t>У учащихся стала более развитой речь, улучшилась память, свободнее выражают свои мысли и суждения, улучшились результаты сочинений, изложений, повысилось качество пересказа текста.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Модель успеха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106124" cy="5296436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/>
              <a:t>Свою </a:t>
            </a:r>
            <a:r>
              <a:rPr lang="ru-RU" sz="2400" i="1" dirty="0"/>
              <a:t>главную педагогическую цель я вижу в формировании и развитии таких качеств </a:t>
            </a:r>
            <a:r>
              <a:rPr lang="ru-RU" sz="2400" i="1" dirty="0" smtClean="0"/>
              <a:t>ученика, </a:t>
            </a:r>
            <a:r>
              <a:rPr lang="ru-RU" sz="2400" i="1" dirty="0"/>
              <a:t>которые помогут ему быть самодостаточным, творческим, способным учиться всю жизнь, получать радость от своего труда, общения и быть счастливым в личной жизни. </a:t>
            </a:r>
            <a:endParaRPr lang="ru-RU" sz="2400" i="1" dirty="0" smtClean="0"/>
          </a:p>
          <a:p>
            <a:pPr marL="0" indent="0">
              <a:buNone/>
            </a:pPr>
            <a:endParaRPr lang="ru-RU" sz="2400" i="1" dirty="0" smtClean="0"/>
          </a:p>
          <a:p>
            <a:pPr marL="0" indent="0" algn="r">
              <a:buNone/>
            </a:pPr>
            <a:endParaRPr lang="ru-RU" sz="1200" b="1" i="1" dirty="0" smtClean="0"/>
          </a:p>
          <a:p>
            <a:pPr marL="0" indent="0" algn="r">
              <a:buNone/>
            </a:pPr>
            <a:r>
              <a:rPr lang="ru-RU" sz="2400" b="1" i="1" dirty="0" smtClean="0"/>
              <a:t>«</a:t>
            </a:r>
            <a:r>
              <a:rPr lang="ru-RU" sz="2400" b="1" i="1" dirty="0"/>
              <a:t>Побеждает не тот, кто сильнее, а тот, кто идет до конца</a:t>
            </a:r>
            <a:r>
              <a:rPr lang="ru-RU" sz="2800" b="1" i="1" dirty="0"/>
              <a:t>»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27473" y1="62637" x2="27473" y2="62637"/>
                        <a14:backgroundMark x1="81319" y1="68132" x2="81319" y2="68132"/>
                        <a14:backgroundMark x1="47253" y1="32967" x2="47253" y2="32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6013"/>
            <a:ext cx="1224136" cy="108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768752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Актуальность и перспективность опыта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8670"/>
            <a:ext cx="8435280" cy="564172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dirty="0" smtClean="0"/>
              <a:t>Данный опыт способствует выполнению задач, стоящих перед нашей школой (МБОО СОШ с. Эрзин им. </a:t>
            </a:r>
            <a:r>
              <a:rPr lang="ru-RU" sz="2400" dirty="0" err="1" smtClean="0"/>
              <a:t>С.Чакар</a:t>
            </a:r>
            <a:r>
              <a:rPr lang="ru-RU" sz="2400" dirty="0" smtClean="0"/>
              <a:t>):</a:t>
            </a:r>
          </a:p>
          <a:p>
            <a:r>
              <a:rPr lang="ru-RU" sz="2400" dirty="0" smtClean="0"/>
              <a:t> - активное внедрение в учебно-воспитательный процесс современных технологий;</a:t>
            </a:r>
          </a:p>
          <a:p>
            <a:r>
              <a:rPr lang="ru-RU" sz="2400" dirty="0" smtClean="0"/>
              <a:t> - разностороннее развитие детей, их познавательных интересов, творческих способностей, </a:t>
            </a:r>
            <a:r>
              <a:rPr lang="ru-RU" sz="2400" dirty="0" err="1" smtClean="0"/>
              <a:t>общеучебных</a:t>
            </a:r>
            <a:r>
              <a:rPr lang="ru-RU" sz="2400" dirty="0" smtClean="0"/>
              <a:t> навыков самообразования, способствующих самореализации личности; </a:t>
            </a:r>
          </a:p>
          <a:p>
            <a:r>
              <a:rPr lang="ru-RU" sz="2400" dirty="0" smtClean="0"/>
              <a:t>- продолжение работы по преемственности в обучении между ДОУ  и начальным звеном. 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  <p:pic>
        <p:nvPicPr>
          <p:cNvPr id="4" name="Picture 9" descr="H:\Учитель-новатор\Фото на визитку\xoxo_ebook_6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653135"/>
            <a:ext cx="2376264" cy="183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1000100" y="928670"/>
            <a:ext cx="7987802" cy="4585395"/>
          </a:xfrm>
          <a:prstGeom prst="wave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64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67544" y="3214686"/>
            <a:ext cx="8446437" cy="2857521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Ведущая идея данного педагогического опыта: развитие творческих способностей учащихся через развивающий потенциал проектного метода.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Ведущая педагогическая идея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1185" y="1268760"/>
            <a:ext cx="70927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n-lt"/>
              </a:rPr>
              <a:t>«Хорошее обучение — это обучение, которое забегает вперед развития и ведет его за собой».</a:t>
            </a:r>
          </a:p>
          <a:p>
            <a:pPr algn="r"/>
            <a:r>
              <a:rPr lang="ru-RU" sz="2400" dirty="0" err="1" smtClean="0">
                <a:latin typeface="+mn-lt"/>
              </a:rPr>
              <a:t>Л.С.Выготский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1591211" y="2132809"/>
            <a:ext cx="5976664" cy="379891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Модель успеха</a:t>
            </a:r>
          </a:p>
          <a:p>
            <a:pPr algn="ctr"/>
            <a:endParaRPr lang="ru-RU" dirty="0"/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4176" y="353451"/>
            <a:ext cx="3433786" cy="49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78" y="3777964"/>
            <a:ext cx="5680759" cy="30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4070" y="2811371"/>
            <a:ext cx="3422105" cy="467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098114"/>
            <a:ext cx="4357046" cy="22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28860" y="4929198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творческое мышление как специфическая интеллектуальная деятельность в работах А.В. </a:t>
            </a:r>
            <a:r>
              <a:rPr lang="ru-RU" sz="2400" dirty="0" err="1" smtClean="0"/>
              <a:t>Брушлинского</a:t>
            </a:r>
            <a:r>
              <a:rPr lang="ru-RU" sz="2400" dirty="0" smtClean="0"/>
              <a:t>, И.А. Васильева и др. </a:t>
            </a:r>
            <a:endParaRPr lang="ru-RU" sz="2400" dirty="0"/>
          </a:p>
        </p:txBody>
      </p:sp>
      <p:pic>
        <p:nvPicPr>
          <p:cNvPr id="2050" name="Picture 2" descr="G:\IMG_005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3071810"/>
            <a:ext cx="2928958" cy="2000264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928794" y="0"/>
            <a:ext cx="6286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Теоретическая база опыта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1785926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творческое мышление как предпосылка научной деятельности в работах Р. </a:t>
            </a:r>
            <a:r>
              <a:rPr lang="ru-RU" sz="2400" dirty="0" err="1" smtClean="0"/>
              <a:t>Арнхейма</a:t>
            </a:r>
            <a:r>
              <a:rPr lang="ru-RU" sz="2400" dirty="0" smtClean="0"/>
              <a:t>, М.М. Бахтина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1714489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творческое мышление как особый вид одаренности в работах В. Лия, В. Штерна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34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7156" y="-306707"/>
            <a:ext cx="1581712" cy="22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970" y="337047"/>
            <a:ext cx="7257030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Среди видов проектов, применяемых в начальной школе можно назвать: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33969591"/>
              </p:ext>
            </p:extLst>
          </p:nvPr>
        </p:nvGraphicFramePr>
        <p:xfrm>
          <a:off x="3167336" y="1562934"/>
          <a:ext cx="5976664" cy="529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2" descr="G:\визитка НАА\IMG_8177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357430"/>
            <a:ext cx="3929090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148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7156" y="-306707"/>
            <a:ext cx="1581712" cy="22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970" y="337047"/>
            <a:ext cx="7257030" cy="1143000"/>
          </a:xfrm>
        </p:spPr>
        <p:txBody>
          <a:bodyPr/>
          <a:lstStyle/>
          <a:p>
            <a:r>
              <a:rPr lang="ru-RU" dirty="0" smtClean="0">
                <a:effectLst/>
              </a:rPr>
              <a:t>Ключевые компетенции (</a:t>
            </a:r>
            <a:r>
              <a:rPr lang="ru-RU" dirty="0" err="1" smtClean="0">
                <a:effectLst/>
              </a:rPr>
              <a:t>метапредметные</a:t>
            </a:r>
            <a:r>
              <a:rPr lang="ru-RU" dirty="0" smtClean="0">
                <a:effectLst/>
              </a:rPr>
              <a:t>)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33969591"/>
              </p:ext>
            </p:extLst>
          </p:nvPr>
        </p:nvGraphicFramePr>
        <p:xfrm>
          <a:off x="3167336" y="1562934"/>
          <a:ext cx="5976664" cy="529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G:\IMG_8179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3116"/>
            <a:ext cx="3500462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148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643734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В процессе проектной деятельности формируются следующие </a:t>
            </a:r>
            <a:r>
              <a:rPr lang="ru-RU" sz="2400" dirty="0" err="1" smtClean="0">
                <a:solidFill>
                  <a:srgbClr val="C00000"/>
                </a:solidFill>
              </a:rPr>
              <a:t>общеучебные</a:t>
            </a:r>
            <a:r>
              <a:rPr lang="ru-RU" sz="2400" dirty="0" smtClean="0">
                <a:solidFill>
                  <a:srgbClr val="C00000"/>
                </a:solidFill>
              </a:rPr>
              <a:t> умения и навыки: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7992888" cy="4525963"/>
          </a:xfrm>
        </p:spPr>
        <p:txBody>
          <a:bodyPr/>
          <a:lstStyle/>
          <a:p>
            <a:r>
              <a:rPr lang="ru-RU" sz="2400" b="1" dirty="0" smtClean="0"/>
              <a:t> 1. Рефлексивные умения;</a:t>
            </a:r>
            <a:endParaRPr lang="ru-RU" sz="2400" dirty="0" smtClean="0"/>
          </a:p>
          <a:p>
            <a:r>
              <a:rPr lang="ru-RU" sz="2400" b="1" dirty="0" smtClean="0"/>
              <a:t>2. Поисковые (исследовательские) умения;</a:t>
            </a:r>
            <a:endParaRPr lang="ru-RU" sz="2400" dirty="0" smtClean="0"/>
          </a:p>
          <a:p>
            <a:r>
              <a:rPr lang="ru-RU" sz="2400" b="1" dirty="0" smtClean="0"/>
              <a:t>3. Навыки оценочной самостоятельности;</a:t>
            </a:r>
            <a:endParaRPr lang="ru-RU" sz="2400" dirty="0" smtClean="0"/>
          </a:p>
          <a:p>
            <a:r>
              <a:rPr lang="ru-RU" sz="2400" b="1" dirty="0" smtClean="0"/>
              <a:t>4. Умения и навыки работы в сотрудничестве;</a:t>
            </a:r>
            <a:endParaRPr lang="ru-RU" sz="2400" dirty="0" smtClean="0"/>
          </a:p>
          <a:p>
            <a:r>
              <a:rPr lang="ru-RU" sz="2400" b="1" dirty="0" smtClean="0"/>
              <a:t> 5. Менеджерские умения и навыки;</a:t>
            </a:r>
            <a:endParaRPr lang="ru-RU" sz="2400" dirty="0" smtClean="0"/>
          </a:p>
          <a:p>
            <a:r>
              <a:rPr lang="ru-RU" sz="2400" b="1" dirty="0" smtClean="0"/>
              <a:t> 6. Коммуникативные умения; </a:t>
            </a:r>
            <a:endParaRPr lang="ru-RU" sz="2400" dirty="0" smtClean="0"/>
          </a:p>
          <a:p>
            <a:r>
              <a:rPr lang="ru-RU" sz="2400" b="1" dirty="0" smtClean="0"/>
              <a:t>7. Презентационные умения и навыки;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0"/>
            <a:ext cx="2664389" cy="172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:\Учитель-новатор\Фото на визитку\Internet evit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" b="89881" l="2394" r="99734">
                        <a14:foregroundMark x1="53989" y1="9226" x2="76330" y2="28869"/>
                        <a14:foregroundMark x1="68883" y1="12500" x2="75798" y2="20536"/>
                        <a14:foregroundMark x1="73936" y1="15774" x2="75532" y2="16964"/>
                        <a14:foregroundMark x1="67021" y1="27083" x2="67021" y2="2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4581128"/>
            <a:ext cx="2754356" cy="253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2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851104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Новизна опыта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0"/>
            <a:ext cx="2664389" cy="172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596" y="1142984"/>
            <a:ext cx="84296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проектов не является принципиально новым в педагогической практике, но вместе с тем многие исследователи относят его к педагогическим технологиям ХХI века. Не новой, но востребованной в обучении является научно-исследовательская деятельность учащихся, которая способствует развитию и индивидуализации личности, а также формированию мотивации к получению учащимися знаний. Проектная работа распространена, в основном, в старших классах. Проблема специфики и возможностей реализации проектного метода на уроках и во внеурочной деятельности в начальной школе остаётся недостаточно исследованной и освещённой.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Новизна данного опыта заключается в адаптации метода проектов к особенностям детей начальных классов..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716" y="357927"/>
            <a:ext cx="5613498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Технология опыта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26" r="100000">
                        <a14:foregroundMark x1="89815" y1="15385" x2="89815" y2="15385"/>
                        <a14:foregroundMark x1="25926" y1="14286" x2="25926" y2="14286"/>
                        <a14:foregroundMark x1="3704" y1="86813" x2="3704" y2="86813"/>
                        <a14:foregroundMark x1="87963" y1="90110" x2="87963" y2="90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1407" y="-355465"/>
            <a:ext cx="1858854" cy="253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:\Учитель-новатор\Фото на визитку\izobretenie-00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4831" y="4656102"/>
            <a:ext cx="1400802" cy="203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00100" y="1661991"/>
            <a:ext cx="771530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обеспечить развитие творческих способностей детей через развивающий потенциал проектного метода.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3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u globalization">
  <a:themeElements>
    <a:clrScheme name="Edu globaliz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globaliz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globaliz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 globalization</Template>
  <TotalTime>2132</TotalTime>
  <Words>1111</Words>
  <Application>Microsoft Office PowerPoint</Application>
  <PresentationFormat>Экран (4:3)</PresentationFormat>
  <Paragraphs>110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Edu globalization</vt:lpstr>
      <vt:lpstr>«Метод проектов как средство развития творческих способностей учащихся»</vt:lpstr>
      <vt:lpstr>Актуальность и перспективность опыта</vt:lpstr>
      <vt:lpstr>Ведущая педагогическая идея</vt:lpstr>
      <vt:lpstr>Презентация PowerPoint</vt:lpstr>
      <vt:lpstr>Среди видов проектов, применяемых в начальной школе можно назвать:</vt:lpstr>
      <vt:lpstr>Ключевые компетенции (метапредметные)</vt:lpstr>
      <vt:lpstr> В процессе проектной деятельности формируются следующие общеучебные умения и навыки:</vt:lpstr>
      <vt:lpstr>Новизна опыта </vt:lpstr>
      <vt:lpstr>Технология опыта</vt:lpstr>
      <vt:lpstr>Этапы проектной деятельности:  </vt:lpstr>
      <vt:lpstr>Проект «Герб моей семьи»</vt:lpstr>
      <vt:lpstr>Диплом 1-ой степени в республиканском фестивале  «От идеи к идее»</vt:lpstr>
      <vt:lpstr>Герб семьи Моо-Хоо </vt:lpstr>
      <vt:lpstr>Герб семьи Оюн</vt:lpstr>
      <vt:lpstr>Победитель регионального проекта «Писатели Тувы-детям»</vt:lpstr>
      <vt:lpstr>Победитель проекта  «Моя родословная»</vt:lpstr>
      <vt:lpstr>Уровень обученности и качества знаний учащихся</vt:lpstr>
      <vt:lpstr>ВЫВОД:</vt:lpstr>
      <vt:lpstr>Модель успеха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Визитка</dc:title>
  <dc:subject>Конкурс</dc:subject>
  <dc:creator>Абрашина Л.М.</dc:creator>
  <cp:lastModifiedBy>Чингис</cp:lastModifiedBy>
  <cp:revision>178</cp:revision>
  <dcterms:created xsi:type="dcterms:W3CDTF">2011-07-06T07:53:29Z</dcterms:created>
  <dcterms:modified xsi:type="dcterms:W3CDTF">2016-02-29T09:15:26Z</dcterms:modified>
</cp:coreProperties>
</file>