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A9097-9461-4CCD-ABBF-2CEF40FE1D66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74D7-4F9C-4675-98B0-6A2AAEBFC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89328-6CAA-43D7-A84B-7D5A14877F04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00110-AC8D-418F-BEBC-0FF7BB187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84E5B-4E59-4BE1-9D6D-08166DE74F45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F0864-202B-41EA-9A9B-A75DD5E30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4DA0A-85E1-49ED-AF4D-3FBCEE1BF192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95A67-EEE3-4153-89E5-8A766F976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4E118-35FB-4D59-AB45-C712E74CD33D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1829-B86A-4243-9000-FF4D1BEA9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6D061-6E91-4C0B-BB91-BC344B262375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D454-7326-4C14-A388-FE469DC28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26487-0299-4FC6-8B84-2DAD0BB2358D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87C33-9FAD-4879-88E9-FDBEDB0BA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089CD-40C5-4F9C-9467-5BE57F12F486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3827A-7B1F-4AD4-81C8-C36732ACE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AB8AF-DB59-4905-A96E-37762AD73814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95429-A301-4B7A-8E1C-983A95B53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59B69-D500-4607-ACFD-A95D3ABBE1A7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6E732-19F4-4166-8E07-A74970665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B1DCE-7CDF-4860-B92B-B7D39EDE3487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9989-E3FB-47B7-BD9A-34C533A56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FFFF00"/>
            </a:gs>
            <a:gs pos="12000">
              <a:srgbClr val="FFFF00"/>
            </a:gs>
            <a:gs pos="21001">
              <a:srgbClr val="92D050"/>
            </a:gs>
            <a:gs pos="63000">
              <a:srgbClr val="92D050"/>
            </a:gs>
            <a:gs pos="67000">
              <a:srgbClr val="92D050"/>
            </a:gs>
            <a:gs pos="69000">
              <a:srgbClr val="92D050"/>
            </a:gs>
            <a:gs pos="82001">
              <a:srgbClr val="92D050"/>
            </a:gs>
            <a:gs pos="100000">
              <a:srgbClr val="92D05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E22D20-12F1-4492-88C4-961C54BF0582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1CEFC8-9FDF-49AC-BDD0-3AC908BC7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103;\Music\&#1069;&#1076;&#1074;&#1072;&#1088;&#1076;_&#1043;&#1088;&#1080;&#1075;_-_&#1059;&#1090;&#1088;&#1086;.mp3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124744"/>
            <a:ext cx="662473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cs typeface="+mn-cs"/>
              </a:rPr>
              <a:t>Природа летом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2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3609975" cy="523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356100" y="692150"/>
            <a:ext cx="4572000" cy="831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8000"/>
                </a:solidFill>
                <a:latin typeface="Comic Sans MS" pitchFamily="66" charset="0"/>
              </a:rPr>
              <a:t>Сергей Александрович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8000"/>
                </a:solidFill>
                <a:latin typeface="Comic Sans MS" pitchFamily="66" charset="0"/>
              </a:rPr>
              <a:t>         Есенин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4663" y="2492375"/>
            <a:ext cx="4679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FF00"/>
                </a:solidFill>
                <a:latin typeface="Comic Sans MS" pitchFamily="66" charset="0"/>
              </a:rPr>
              <a:t>«С добрым утром!»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87675" y="1484313"/>
            <a:ext cx="57610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Задремали звёзды золотые.</a:t>
            </a:r>
          </a:p>
          <a:p>
            <a:r>
              <a:rPr lang="ru-RU" sz="2400" b="1">
                <a:latin typeface="Comic Sans MS" pitchFamily="66" charset="0"/>
              </a:rPr>
              <a:t>Задрожало зеркало затона.</a:t>
            </a:r>
          </a:p>
          <a:p>
            <a:r>
              <a:rPr lang="ru-RU" sz="2400" b="1">
                <a:latin typeface="Comic Sans MS" pitchFamily="66" charset="0"/>
              </a:rPr>
              <a:t>Брезжит свет на заводи речные</a:t>
            </a:r>
          </a:p>
          <a:p>
            <a:r>
              <a:rPr lang="ru-RU" sz="2400" b="1">
                <a:latin typeface="Comic Sans MS" pitchFamily="66" charset="0"/>
              </a:rPr>
              <a:t>И румянит сетку небосклона.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611063_1272962881_eto_rodina_mo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4043327" cy="5337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0_5987d_c51a9b1a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4664"/>
            <a:ext cx="3960440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188" y="5876925"/>
            <a:ext cx="3960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omic Sans MS" pitchFamily="66" charset="0"/>
              </a:rPr>
              <a:t>Улыбнулись сонные берёзки,</a:t>
            </a:r>
          </a:p>
          <a:p>
            <a:r>
              <a:rPr lang="ru-RU" sz="2000" b="1">
                <a:latin typeface="Comic Sans MS" pitchFamily="66" charset="0"/>
              </a:rPr>
              <a:t>Растрепали шёлковые косы.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3800" y="5949950"/>
            <a:ext cx="38163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omic Sans MS" pitchFamily="66" charset="0"/>
              </a:rPr>
              <a:t>Шелестят зелёные серёжки,</a:t>
            </a:r>
          </a:p>
          <a:p>
            <a:r>
              <a:rPr lang="ru-RU" sz="2000" b="1">
                <a:latin typeface="Comic Sans MS" pitchFamily="66" charset="0"/>
              </a:rPr>
              <a:t>И горят серебряные росы.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b912_67332bd3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5400600" cy="36049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0_70d7d_418fc54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636912"/>
            <a:ext cx="5184576" cy="383010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388" y="4437063"/>
            <a:ext cx="48244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У плетня заросшая крапива</a:t>
            </a:r>
          </a:p>
          <a:p>
            <a:r>
              <a:rPr lang="ru-RU" sz="2400" b="1">
                <a:latin typeface="Comic Sans MS" pitchFamily="66" charset="0"/>
              </a:rPr>
              <a:t>Обрядилась ярким перламутром</a:t>
            </a:r>
          </a:p>
          <a:p>
            <a:r>
              <a:rPr lang="ru-RU" sz="2400" b="1">
                <a:latin typeface="Comic Sans MS" pitchFamily="66" charset="0"/>
              </a:rPr>
              <a:t>И, качаясь, шепчет шаловливо:</a:t>
            </a:r>
          </a:p>
          <a:p>
            <a:r>
              <a:rPr lang="ru-RU" sz="2400" b="1">
                <a:latin typeface="Comic Sans MS" pitchFamily="66" charset="0"/>
              </a:rPr>
              <a:t>«С добрым утром!»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00563" y="1628775"/>
            <a:ext cx="4392612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+mn-cs"/>
              </a:rPr>
              <a:t>Задремали звёзды золотые.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+mn-cs"/>
              </a:rPr>
              <a:t>Задрожало зеркало затона.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+mn-cs"/>
              </a:rPr>
              <a:t>Брезжит свет на заводи речные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И румянит сетку небосклона.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Улыбнулись сонные берёзки,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Растрепали шёлковые косы.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Шелестят зелёные серёжки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И горят серебряные росы.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У плетня заросшая крапива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Обрядилась ярким перламутром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И, качаясь, шепчет шаловливо: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«С добрым утром!»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4572000" y="2276475"/>
            <a:ext cx="345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Comic Sans MS" pitchFamily="66" charset="0"/>
            </a:endParaRP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4572000" y="3213100"/>
            <a:ext cx="3600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Comic Sans MS" pitchFamily="66" charset="0"/>
            </a:endParaRP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4572000" y="3933825"/>
            <a:ext cx="4176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Comic Sans MS" pitchFamily="66" charset="0"/>
            </a:endParaRPr>
          </a:p>
        </p:txBody>
      </p:sp>
      <p:pic>
        <p:nvPicPr>
          <p:cNvPr id="8" name="Эдвард_Григ_-_Утр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24625"/>
            <a:ext cx="7143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118</Words>
  <Application>Microsoft Office PowerPoint</Application>
  <PresentationFormat>Экран (4:3)</PresentationFormat>
  <Paragraphs>28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Arial</vt:lpstr>
      <vt:lpstr>Comic Sans MS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Покровская</dc:creator>
  <cp:lastModifiedBy>Света</cp:lastModifiedBy>
  <cp:revision>17</cp:revision>
  <dcterms:created xsi:type="dcterms:W3CDTF">2011-11-02T11:28:47Z</dcterms:created>
  <dcterms:modified xsi:type="dcterms:W3CDTF">2016-02-28T10:37:14Z</dcterms:modified>
</cp:coreProperties>
</file>