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1775-EF66-48AA-B039-2DF4704683B4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4B91-2718-49F4-96C9-BD17236A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1775-EF66-48AA-B039-2DF4704683B4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4B91-2718-49F4-96C9-BD17236A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1775-EF66-48AA-B039-2DF4704683B4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4B91-2718-49F4-96C9-BD17236A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1775-EF66-48AA-B039-2DF4704683B4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4B91-2718-49F4-96C9-BD17236A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1775-EF66-48AA-B039-2DF4704683B4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4B91-2718-49F4-96C9-BD17236A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1775-EF66-48AA-B039-2DF4704683B4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4B91-2718-49F4-96C9-BD17236A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1775-EF66-48AA-B039-2DF4704683B4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4B91-2718-49F4-96C9-BD17236A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1775-EF66-48AA-B039-2DF4704683B4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4B91-2718-49F4-96C9-BD17236A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1775-EF66-48AA-B039-2DF4704683B4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4B91-2718-49F4-96C9-BD17236A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1775-EF66-48AA-B039-2DF4704683B4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4B91-2718-49F4-96C9-BD17236A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1775-EF66-48AA-B039-2DF4704683B4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4B91-2718-49F4-96C9-BD17236A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1775-EF66-48AA-B039-2DF4704683B4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44B91-2718-49F4-96C9-BD17236A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!Мои документы\Downloads\clip_image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2376264" cy="2547282"/>
          </a:xfrm>
          <a:prstGeom prst="rect">
            <a:avLst/>
          </a:prstGeom>
          <a:noFill/>
        </p:spPr>
      </p:pic>
      <p:pic>
        <p:nvPicPr>
          <p:cNvPr id="1027" name="Picture 3" descr="D:\!Мои документы\Downloads\clip_image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0"/>
            <a:ext cx="2304256" cy="2470093"/>
          </a:xfrm>
          <a:prstGeom prst="rect">
            <a:avLst/>
          </a:prstGeom>
          <a:noFill/>
        </p:spPr>
      </p:pic>
      <p:pic>
        <p:nvPicPr>
          <p:cNvPr id="6" name="Picture 3" descr="D:\!Мои документы\Downloads\clip_image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5" y="0"/>
            <a:ext cx="2191181" cy="2348880"/>
          </a:xfrm>
          <a:prstGeom prst="rect">
            <a:avLst/>
          </a:prstGeom>
          <a:noFill/>
        </p:spPr>
      </p:pic>
      <p:pic>
        <p:nvPicPr>
          <p:cNvPr id="7" name="Picture 3" descr="D:\!Мои документы\Downloads\clip_image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863234"/>
            <a:ext cx="2195736" cy="2353763"/>
          </a:xfrm>
          <a:prstGeom prst="rect">
            <a:avLst/>
          </a:prstGeom>
          <a:noFill/>
        </p:spPr>
      </p:pic>
      <p:pic>
        <p:nvPicPr>
          <p:cNvPr id="8" name="Picture 3" descr="D:\!Мои документы\Downloads\clip_image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132856"/>
            <a:ext cx="2216726" cy="2376264"/>
          </a:xfrm>
          <a:prstGeom prst="rect">
            <a:avLst/>
          </a:prstGeom>
          <a:noFill/>
        </p:spPr>
      </p:pic>
      <p:pic>
        <p:nvPicPr>
          <p:cNvPr id="9" name="Picture 3" descr="D:\!Мои документы\Downloads\clip_image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2232248" cy="2392903"/>
          </a:xfrm>
          <a:prstGeom prst="rect">
            <a:avLst/>
          </a:prstGeom>
          <a:noFill/>
        </p:spPr>
      </p:pic>
      <p:pic>
        <p:nvPicPr>
          <p:cNvPr id="10" name="Picture 3" descr="D:\!Мои документы\Downloads\clip_image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437112"/>
            <a:ext cx="2016224" cy="2161331"/>
          </a:xfrm>
          <a:prstGeom prst="rect">
            <a:avLst/>
          </a:prstGeom>
          <a:noFill/>
        </p:spPr>
      </p:pic>
      <p:pic>
        <p:nvPicPr>
          <p:cNvPr id="11" name="Picture 3" descr="D:\!Мои документы\Downloads\clip_image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426748"/>
            <a:ext cx="2088232" cy="2238522"/>
          </a:xfrm>
          <a:prstGeom prst="rect">
            <a:avLst/>
          </a:prstGeom>
          <a:noFill/>
        </p:spPr>
      </p:pic>
      <p:pic>
        <p:nvPicPr>
          <p:cNvPr id="1028" name="Picture 4" descr="D:\!Мои документы\Downloads\загруженное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29200"/>
            <a:ext cx="1123993" cy="12016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300192" y="5157192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54:3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2924944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18•2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9832" y="5157192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36+4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98072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40•4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9712" y="3068960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160:2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5856" y="908720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80-52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6296" y="2708920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28:7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0152" y="90872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4 - 4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58 0.03843 L 0.56059 0.06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058 0.06991 L 0.49756 -0.22407 " pathEditMode="relative" ptsTypes="A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756 -0.22408 L 0.31649 -0.18218 " pathEditMode="relative" ptsTypes="AA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49 -0.18217 L 0.01718 -0.50764 " pathEditMode="relative" ptsTypes="AA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8 -0.50764 L 0.04878 -0.276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8 -0.27639 L 0.26927 -0.51783 " pathEditMode="relative" ptsTypes="AA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27 -0.51782 L 0.73385 -0.528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385 -0.52847 L 0.59218 -0.5495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0lik.ru/uploads/posts/2011-01/1295696092_0lik.ru_pchelka-kop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55776" y="1772816"/>
            <a:ext cx="5616624" cy="23042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Арифметические ребусы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739	      524	     860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+236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   -</a:t>
            </a:r>
            <a:r>
              <a:rPr lang="ru-RU" sz="4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166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   -</a:t>
            </a:r>
            <a:r>
              <a:rPr lang="ru-RU" sz="4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453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975	     358	     397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412776"/>
            <a:ext cx="2880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204864"/>
            <a:ext cx="2880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996952"/>
            <a:ext cx="432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1412776"/>
            <a:ext cx="3600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2204864"/>
            <a:ext cx="2880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2996952"/>
            <a:ext cx="2880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1340768"/>
            <a:ext cx="2880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2276872"/>
            <a:ext cx="2880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3068960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://www.colourbox.de/preview/3892964-459454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http://dlm7.meta.ua/pic/0/41/10/z1I7ZGlfk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425702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Найдите площадь прямоугольника или одну из его сторон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060848"/>
            <a:ext cx="216024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148478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6 см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249289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 см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2348880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?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1988840"/>
            <a:ext cx="266429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652120" y="249289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27 дм</a:t>
            </a:r>
            <a:r>
              <a:rPr lang="ru-RU" sz="3600" baseline="30000" dirty="0" smtClean="0">
                <a:solidFill>
                  <a:schemeClr val="bg1"/>
                </a:solidFill>
              </a:rPr>
              <a:t>2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1340768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?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7812360" y="2564904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 дм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899592" y="242088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12 см</a:t>
            </a:r>
            <a:r>
              <a:rPr lang="ru-RU" sz="3200" baseline="30000" dirty="0" smtClean="0">
                <a:solidFill>
                  <a:schemeClr val="bg1"/>
                </a:solidFill>
              </a:rPr>
              <a:t>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134076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9 дм</a:t>
            </a:r>
            <a:endParaRPr lang="ru-RU" sz="3600" dirty="0"/>
          </a:p>
        </p:txBody>
      </p:sp>
      <p:pic>
        <p:nvPicPr>
          <p:cNvPr id="1026" name="Picture 2" descr="http://img3.proshkolu.ru/content/media/pic/std/3000000/2816000/2815948-01e5578ca7d646e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437112"/>
            <a:ext cx="1828800" cy="16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Презентация14</Template>
  <TotalTime>96</TotalTime>
  <Words>41</Words>
  <Application>Microsoft Office PowerPoint</Application>
  <PresentationFormat>Экран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Арифметические ребусы</vt:lpstr>
      <vt:lpstr>    Найдите площадь прямоугольника или одну из его сторон</vt:lpstr>
    </vt:vector>
  </TitlesOfParts>
  <Company>school38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2014-03-26T06:02:59Z</dcterms:created>
  <dcterms:modified xsi:type="dcterms:W3CDTF">2014-03-26T07:48:13Z</dcterms:modified>
</cp:coreProperties>
</file>