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0" autoAdjust="0"/>
    <p:restoredTop sz="94660"/>
  </p:normalViewPr>
  <p:slideViewPr>
    <p:cSldViewPr>
      <p:cViewPr varScale="1">
        <p:scale>
          <a:sx n="86" d="100"/>
          <a:sy n="86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5F005FE-6744-412B-8AA8-C5F1BC61BE7B}" type="datetimeFigureOut">
              <a:rPr lang="ru-RU" smtClean="0"/>
              <a:pPr/>
              <a:t>28.02.2016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05FE-6744-412B-8AA8-C5F1BC61BE7B}" type="datetimeFigureOut">
              <a:rPr lang="ru-RU" smtClean="0"/>
              <a:pPr/>
              <a:t>28.02.2016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05FE-6744-412B-8AA8-C5F1BC61BE7B}" type="datetimeFigureOut">
              <a:rPr lang="ru-RU" smtClean="0"/>
              <a:pPr/>
              <a:t>28.02.2016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05FE-6744-412B-8AA8-C5F1BC61BE7B}" type="datetimeFigureOut">
              <a:rPr lang="ru-RU" smtClean="0"/>
              <a:pPr/>
              <a:t>28.02.2016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05FE-6744-412B-8AA8-C5F1BC61BE7B}" type="datetimeFigureOut">
              <a:rPr lang="ru-RU" smtClean="0"/>
              <a:pPr/>
              <a:t>28.02.2016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05FE-6744-412B-8AA8-C5F1BC61BE7B}" type="datetimeFigureOut">
              <a:rPr lang="ru-RU" smtClean="0"/>
              <a:pPr/>
              <a:t>28.02.2016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05FE-6744-412B-8AA8-C5F1BC61BE7B}" type="datetimeFigureOut">
              <a:rPr lang="ru-RU" smtClean="0"/>
              <a:pPr/>
              <a:t>28.02.2016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05FE-6744-412B-8AA8-C5F1BC61BE7B}" type="datetimeFigureOut">
              <a:rPr lang="ru-RU" smtClean="0"/>
              <a:pPr/>
              <a:t>28.02.2016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05FE-6744-412B-8AA8-C5F1BC61BE7B}" type="datetimeFigureOut">
              <a:rPr lang="ru-RU" smtClean="0"/>
              <a:pPr/>
              <a:t>28.02.2016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05FE-6744-412B-8AA8-C5F1BC61BE7B}" type="datetimeFigureOut">
              <a:rPr lang="ru-RU" smtClean="0"/>
              <a:pPr/>
              <a:t>28.02.2016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05FE-6744-412B-8AA8-C5F1BC61BE7B}" type="datetimeFigureOut">
              <a:rPr lang="ru-RU" smtClean="0"/>
              <a:pPr/>
              <a:t>28.02.2016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4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5F005FE-6744-412B-8AA8-C5F1BC61BE7B}" type="datetimeFigureOut">
              <a:rPr lang="ru-RU" smtClean="0"/>
              <a:pPr/>
              <a:t>28.02.2016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festival.1september.ru/articles/213057/" TargetMode="External"/><Relationship Id="rId3" Type="http://schemas.openxmlformats.org/officeDocument/2006/relationships/hyperlink" Target="http://otherreferats.allbest.ru/literature/00188791_0.html" TargetMode="External"/><Relationship Id="rId7" Type="http://schemas.openxmlformats.org/officeDocument/2006/relationships/hyperlink" Target="http://biblioman.org/authors/bianki" TargetMode="External"/><Relationship Id="rId2" Type="http://schemas.openxmlformats.org/officeDocument/2006/relationships/hyperlink" Target="https://ru.wikipedia.org/wiki/&#1041;&#1080;&#1072;&#1085;&#1082;&#1080;,_&#1042;&#1080;&#1090;&#1072;&#1083;&#1080;&#1081;_&#1042;&#1072;&#1083;&#1077;&#1085;&#1090;&#1080;&#1085;&#1086;&#1074;&#1080;&#1095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img_url" TargetMode="External"/><Relationship Id="rId5" Type="http://schemas.openxmlformats.org/officeDocument/2006/relationships/hyperlink" Target="http://stud-time.ru/biografii-russkix-pisatelej-i-poetov/vitalij-valentinovich-bianki.html" TargetMode="External"/><Relationship Id="rId4" Type="http://schemas.openxmlformats.org/officeDocument/2006/relationships/hyperlink" Target="http://bibliogid.ru/novye-knigi/korotko/newbooks-2016/535-bianki-vitalij-valentinovich" TargetMode="External"/><Relationship Id="rId9" Type="http://schemas.openxmlformats.org/officeDocument/2006/relationships/hyperlink" Target="http://www.webkursovik.ru/kartgotrab.asp?id=-13562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000240"/>
            <a:ext cx="4786346" cy="1135049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Бианки В.В.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192880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57488" y="3071810"/>
            <a:ext cx="3695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Жизнь и творчество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72132" y="4357694"/>
            <a:ext cx="2928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Выполнил: ученик 6 класса Корнеев Алексей </a:t>
            </a:r>
          </a:p>
          <a:p>
            <a:r>
              <a:rPr lang="ru-RU" sz="1400" dirty="0" smtClean="0"/>
              <a:t>Руководитель:  Ладина О.А.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857232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       Государственное бюджетное специальное(коррекционное)образовательное учреждение для обучающихся  воспитанников с ограниченными возможностями здоровья –специальная (коррекционная)общеобразовательная школа – интернат №113 г.о. Самара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857620" y="1857364"/>
            <a:ext cx="1042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pic>
        <p:nvPicPr>
          <p:cNvPr id="10" name="Рисунок 9" descr="http://book-hall.ru/files/biank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643314"/>
            <a:ext cx="1714513" cy="2190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642918"/>
            <a:ext cx="4286280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      В.В.Бианки создал жанр научной сказки. Сохраняя в произведении все сказочные элементы, автор наполняет его большим познавательным материалом.  Почти все сказки В.В. Бианки можно назвать азбукой для детей о  лесной жизни, азбукой самых первоначальных биологических знаний. </a:t>
            </a:r>
          </a:p>
          <a:p>
            <a:pPr>
              <a:buNone/>
            </a:pPr>
            <a:r>
              <a:rPr lang="ru-RU" sz="1600" dirty="0" smtClean="0"/>
              <a:t>          К примеру, спешит домой заблудившийся муравьишка, и все ему помогают: и жужелица, и паук, и клоп-водомер, и гусеница-землемер. Читатель , читая  эту сказку,  знакомится не только с названиями насекомых , но и со способами их  передвижения.</a:t>
            </a:r>
            <a:endParaRPr lang="ru-RU" sz="1600" dirty="0"/>
          </a:p>
        </p:txBody>
      </p:sp>
      <p:pic>
        <p:nvPicPr>
          <p:cNvPr id="5" name="Рисунок 4" descr="http://www.2rf.ru/files/gallery/201402/8550/php2S4EMt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2762250" cy="3819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286248" y="1285860"/>
            <a:ext cx="4143404" cy="3950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    За 35 лет активной творческой работы Виталий Валентинович  Бианки написал более 300 рассказов, повестей, сказок, статей и очерков о природе. В течение всей жизни вел дневники и заметки натуралиста, отвечал на письма читателей.</a:t>
            </a:r>
          </a:p>
          <a:p>
            <a:pPr>
              <a:buNone/>
            </a:pPr>
            <a:r>
              <a:rPr lang="ru-RU" sz="1600" dirty="0" smtClean="0"/>
              <a:t>           В.В. Бианки также участвовал в написании сценариев для кинофильмов, мультфильмов и диафильмов о природе. Общий тираж произведений Виталия Бианки превышает 40 миллионов экземпляров, они переведены на очень многие языки мира. </a:t>
            </a:r>
          </a:p>
        </p:txBody>
      </p:sp>
      <p:pic>
        <p:nvPicPr>
          <p:cNvPr id="7" name="Рисунок 6" descr="http://s017.radikal.ru/i439/1202/95/cd45c72a69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71546"/>
            <a:ext cx="2071702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https://im1-tub-ru.yandex.net/i?id=60da203b8b2a2b1fed2d832596d1e440&amp;n=33&amp;h=215&amp;w=14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86190"/>
            <a:ext cx="13525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ru.warnet.ru/img/books_ill/10055621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357694"/>
            <a:ext cx="17335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g.labirint.ru/images/comments_pic/1111/06lab7a1m13003430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54648">
            <a:off x="2220879" y="3973093"/>
            <a:ext cx="1238250" cy="114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14355"/>
            <a:ext cx="6072230" cy="4500595"/>
          </a:xfrm>
        </p:spPr>
        <p:txBody>
          <a:bodyPr/>
          <a:lstStyle/>
          <a:p>
            <a:pPr algn="l"/>
            <a:r>
              <a:rPr lang="ru-RU" sz="1800" dirty="0" smtClean="0"/>
              <a:t>Используемые интернет-ресурсы: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u="sng" dirty="0" smtClean="0">
                <a:solidFill>
                  <a:srgbClr val="0070C0"/>
                </a:solidFill>
                <a:hlinkClick r:id="rId2"/>
              </a:rPr>
              <a:t>https://ru.wikipedia.org/wiki/Бианки,_Виталий_Валентинович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u="sng" dirty="0" smtClean="0">
                <a:solidFill>
                  <a:srgbClr val="0070C0"/>
                </a:solidFill>
                <a:hlinkClick r:id="rId3"/>
              </a:rPr>
              <a:t>http://otherreferats.allbest.ru/literature/00188791_0.html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u="sng" dirty="0" smtClean="0">
                <a:solidFill>
                  <a:srgbClr val="0070C0"/>
                </a:solidFill>
                <a:hlinkClick r:id="rId4"/>
              </a:rPr>
              <a:t>http://bibliogid.ru/novye-knigi/korotko/newbooks-2016/535-bianki-vitalij-valentinovich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u="sng" dirty="0" smtClean="0">
                <a:solidFill>
                  <a:srgbClr val="0070C0"/>
                </a:solidFill>
                <a:hlinkClick r:id="rId5"/>
              </a:rPr>
              <a:t>http://stud-time.ru/biografii-russkix-pisatelej-i-poetov/vitalij-valentinovich-bianki.html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u="sng" dirty="0" smtClean="0">
                <a:solidFill>
                  <a:srgbClr val="0070C0"/>
                </a:solidFill>
                <a:hlinkClick r:id="rId6"/>
              </a:rPr>
              <a:t>https://yandex.ru/images/search?img_url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u="sng" dirty="0" smtClean="0">
                <a:solidFill>
                  <a:srgbClr val="0070C0"/>
                </a:solidFill>
                <a:hlinkClick r:id="rId7"/>
              </a:rPr>
              <a:t>http://biblioman.org/authors/bianki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u="sng" dirty="0" smtClean="0">
                <a:solidFill>
                  <a:srgbClr val="0070C0"/>
                </a:solidFill>
                <a:hlinkClick r:id="rId8"/>
              </a:rPr>
              <a:t>http://festival.1september.ru/articles/213057/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u="sng" dirty="0" smtClean="0">
                <a:solidFill>
                  <a:srgbClr val="0070C0"/>
                </a:solidFill>
                <a:hlinkClick r:id="rId9"/>
              </a:rPr>
              <a:t>http://www.webkursovik.ru/kartgotrab.asp?id=-135629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571612"/>
            <a:ext cx="5832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Цель: </a:t>
            </a:r>
            <a:r>
              <a:rPr lang="ru-RU" sz="2000" dirty="0" smtClean="0"/>
              <a:t>познакомиться с жизнью и творчеством </a:t>
            </a:r>
          </a:p>
          <a:p>
            <a:r>
              <a:rPr lang="ru-RU" sz="2000" dirty="0" smtClean="0"/>
              <a:t>             писателя Виталия Валентиновича Бианки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43042" y="2714620"/>
            <a:ext cx="65722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 найти и изучить информацию о жизни и творчестве</a:t>
            </a:r>
          </a:p>
          <a:p>
            <a:r>
              <a:rPr lang="ru-RU" sz="2000" dirty="0" smtClean="0"/>
              <a:t>     писателя;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 выявить литературные особенности В.В. Бианки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 подготовить сообщение о жизни и творчестве</a:t>
            </a:r>
          </a:p>
          <a:p>
            <a:r>
              <a:rPr lang="ru-RU" sz="2000" dirty="0" smtClean="0"/>
              <a:t>     В.В.Бианки</a:t>
            </a:r>
          </a:p>
          <a:p>
            <a:r>
              <a:rPr lang="ru-RU" sz="2000" dirty="0" smtClean="0"/>
              <a:t>      </a:t>
            </a:r>
          </a:p>
          <a:p>
            <a:r>
              <a:rPr lang="ru-RU" sz="2000" dirty="0" smtClean="0"/>
              <a:t>                   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3571876"/>
            <a:ext cx="67151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Виталий Валентинович Бианки – известный русский писатель, автор  многих произведений  для детей. Биолог по призванию и образованию, он в своих книгах не только  знакомит читателя с  миром живой природы. но и учит наблюдать за природой.</a:t>
            </a:r>
          </a:p>
          <a:p>
            <a:r>
              <a:rPr lang="ru-RU" sz="1600" dirty="0" smtClean="0"/>
              <a:t>     Герои произведений В.В.Бианки  – животные, птицы, насекомые. Понятным языком писатель прививает детям чувство к прекрасному, ответственности за братьев меньших. </a:t>
            </a:r>
            <a:endParaRPr lang="ru-RU" sz="1600" dirty="0"/>
          </a:p>
        </p:txBody>
      </p:sp>
      <p:pic>
        <p:nvPicPr>
          <p:cNvPr id="4" name="Рисунок 3" descr="http://omiliya.org/sites/default/files/authors_uploads/2/articles/vitaliy_biank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785794"/>
            <a:ext cx="2643206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14744" y="3214686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</a:t>
            </a:r>
            <a:r>
              <a:rPr lang="ru-RU" b="1" dirty="0" smtClean="0"/>
              <a:t>1894 – 1959 )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143372" y="857232"/>
            <a:ext cx="4357718" cy="42148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   Родился В.В.Бианки в 1894 г. в Петербурге, в семье известного ученого-орнитолога, хранителя отдела птиц в Зоологическом музее Российской Академии наук Валентина Львовича Бианки. Необычная фамилия  семье писателя досталась от  итальянских предков.</a:t>
            </a:r>
          </a:p>
          <a:p>
            <a:pPr>
              <a:buNone/>
            </a:pPr>
            <a:r>
              <a:rPr lang="ru-RU" sz="1600" dirty="0" smtClean="0"/>
              <a:t>          </a:t>
            </a:r>
          </a:p>
          <a:p>
            <a:pPr>
              <a:buNone/>
            </a:pPr>
            <a:r>
              <a:rPr lang="ru-RU" sz="1600" dirty="0" smtClean="0"/>
              <a:t>          Сыновья Валентина Львовича часто бывали в залах музея, где за стеклянными витринами замерли животные, привезенные со всего земного шара. Не случайно все дети Валентина Львовича в дальнейшем связали свою жизнь с наукой. </a:t>
            </a:r>
          </a:p>
        </p:txBody>
      </p:sp>
      <p:pic>
        <p:nvPicPr>
          <p:cNvPr id="5" name="Содержимое 4" descr="http://4.bp.blogspot.com/-rep0mfs7Mh4/Uvo3TaiklII/AAAAAAAAPZg/lSbF3EEb95c/s1600/b36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14356"/>
            <a:ext cx="2286016" cy="24288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ttp://www.offbeatpiter.ru/wp-content/uploads/2010/04/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286124"/>
            <a:ext cx="271464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357686" y="1214422"/>
            <a:ext cx="4071966" cy="421484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/>
              <a:t>           В квартире, где жили Бианки, находились  многочисленные клетки с птицами от пола до потолка, аквариум с рыбами, террариум с черепахами, ящерицами и змеями. </a:t>
            </a:r>
          </a:p>
          <a:p>
            <a:pPr>
              <a:buNone/>
            </a:pPr>
            <a:r>
              <a:rPr lang="ru-RU" sz="1600" dirty="0" smtClean="0"/>
              <a:t>        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  </a:t>
            </a:r>
          </a:p>
          <a:p>
            <a:pPr>
              <a:buNone/>
            </a:pPr>
            <a:r>
              <a:rPr lang="ru-RU" sz="1600" dirty="0" smtClean="0"/>
              <a:t>           </a:t>
            </a:r>
          </a:p>
          <a:p>
            <a:pPr>
              <a:buNone/>
            </a:pPr>
            <a:r>
              <a:rPr lang="ru-RU" sz="1600" dirty="0" smtClean="0"/>
              <a:t>          </a:t>
            </a:r>
          </a:p>
          <a:p>
            <a:pPr>
              <a:buNone/>
            </a:pPr>
            <a:r>
              <a:rPr lang="ru-RU" sz="1600" dirty="0" smtClean="0"/>
              <a:t>           Лето вся семья обычно проводила в деревне Лебяжье. Рыбки, черепахи, птицы и змеи — все они были полноправными членами семьи и на лето вместе со всеми выезжали из душного города в деревню. </a:t>
            </a:r>
            <a:endParaRPr lang="ru-RU" sz="1600" dirty="0"/>
          </a:p>
        </p:txBody>
      </p:sp>
      <p:pic>
        <p:nvPicPr>
          <p:cNvPr id="5" name="Содержимое 4" descr="http://www.trip-guide.ru/img/12419/75294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643314"/>
            <a:ext cx="250033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lib-avt.ru/sites/default/files/10_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85860"/>
            <a:ext cx="328614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3857620" y="1285860"/>
            <a:ext cx="4500594" cy="39502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700" dirty="0" smtClean="0"/>
              <a:t>          Отец постоянно брал с собой в лес маленького Виталия, объясняя ему про  каждую птицу и зверушку. Он приучил сына записывать все самое интересное. </a:t>
            </a:r>
          </a:p>
          <a:p>
            <a:pPr>
              <a:buNone/>
            </a:pPr>
            <a:r>
              <a:rPr lang="ru-RU" sz="1700" dirty="0" smtClean="0"/>
              <a:t>           Виталий  продолжал вести эти записи и во время учебы на естественном отделении физико-математического факультета Петроградского университета, а затем в Институте истории искусств.</a:t>
            </a:r>
          </a:p>
          <a:p>
            <a:pPr>
              <a:buNone/>
            </a:pPr>
            <a:r>
              <a:rPr lang="ru-RU" sz="1700" dirty="0" smtClean="0"/>
              <a:t>           В многочисленных тетрадях  В.В.Бианки хранил наблюдения о повадках птиц и животных, местные слова, пословицы, охотничьи рассказы и рассказы бывалых людей. Так накапливался материал для будущих книг. </a:t>
            </a:r>
          </a:p>
          <a:p>
            <a:pPr>
              <a:buNone/>
            </a:pPr>
            <a:endParaRPr lang="ru-RU" sz="1700" dirty="0"/>
          </a:p>
        </p:txBody>
      </p:sp>
      <p:pic>
        <p:nvPicPr>
          <p:cNvPr id="5" name="Содержимое 4" descr="http://www.tverlife.ru/img/news/40875/18414_329_246.jpg?2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2428892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900igr.net/datai/literatura/Detstvo-pisatelej/0020-020-Ego-otets-izuchal-ptits-i-on-s-detstva-interesovalsja-prirodoj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714752"/>
            <a:ext cx="1857388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00430" y="2857496"/>
            <a:ext cx="4857784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     Интерес к лесной жизни сделал В.В. Бианки страстным охотником. Недаром первое ружье ему подарили в 13 лет. </a:t>
            </a:r>
            <a:r>
              <a:rPr lang="ru-RU" sz="1600" dirty="0" smtClean="0"/>
              <a:t>Но </a:t>
            </a:r>
            <a:r>
              <a:rPr lang="ru-RU" sz="1600" dirty="0" smtClean="0"/>
              <a:t>охота все-таки стояла на втором месте, на первом — наблюдение. </a:t>
            </a:r>
          </a:p>
          <a:p>
            <a:pPr>
              <a:buNone/>
            </a:pPr>
            <a:r>
              <a:rPr lang="ru-RU" sz="1600" dirty="0" smtClean="0"/>
              <a:t>              Природу родной страны он знал прекрасно, потому что много путешествовал.</a:t>
            </a:r>
            <a:r>
              <a:rPr lang="ru-RU" sz="1700" dirty="0" smtClean="0"/>
              <a:t> Где только ни побывал писатель! Но особенно тепло вспоминал он природу Алтая, Новгородской и Ленинградской областей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http://img-fotki.yandex.ru/get/9060/157060903.229/0_11e369_afae277e_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71744"/>
            <a:ext cx="242889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4" descr="http://www.mvestnik.ru/mvfoto/2010/07/17/%CF%E8%F1%E0%F2%E5%EB%FC%20%C2%E8%F2%E0%EB%E8%E9%20%20%C2%E0%EB%E5%ED%F2%E8%ED%EE%E2%E8%F7%20%C1%E8%E0%ED%EA%E8.jpg"/>
          <p:cNvPicPr>
            <a:picLocks noGrp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85794"/>
            <a:ext cx="1643074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85794"/>
            <a:ext cx="7143800" cy="2214578"/>
          </a:xfrm>
        </p:spPr>
        <p:txBody>
          <a:bodyPr/>
          <a:lstStyle/>
          <a:p>
            <a:pPr algn="l"/>
            <a:r>
              <a:rPr lang="ru-RU" sz="1600" dirty="0" smtClean="0"/>
              <a:t>       Литературную деятельность В.В. Бианки  начал в 1923 г., опубликовав сказку «Путешествие красноголового воробья» в журнале «Воробей». Затем были и другие сказки: «Первая охота», «Чей нос лучше?»,  «Лесные домишки», «Хвосты», «Мышонок Пик», «Теремок»,«Приключения муравьишки» и многие другие. 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       Умение писателя переводить на человеческий язык звуки животного мира уникально: благодаря этому умению все его персонажи, начиная от воробья и кончая бессловесной мухой, обрели свой сказочный, но вполне понятный детям язык.</a:t>
            </a:r>
            <a:endParaRPr lang="ru-RU" sz="1600" dirty="0">
              <a:latin typeface="+mn-lt"/>
            </a:endParaRPr>
          </a:p>
        </p:txBody>
      </p:sp>
      <p:pic>
        <p:nvPicPr>
          <p:cNvPr id="4" name="Содержимое 3" descr="http://medbukinist.ru/covers/522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65984">
            <a:off x="1558961" y="3415266"/>
            <a:ext cx="1169960" cy="149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s55.radikal.ru/i148/1103/3b/40d03a062ab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9921">
            <a:off x="3071697" y="3289646"/>
            <a:ext cx="1106858" cy="1453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cdn1.rf-sp.ru/0e/06/0e0695c3ffe4b14765c565afa65b1dd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86981">
            <a:off x="2230515" y="4121897"/>
            <a:ext cx="1214446" cy="15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www.libex.ru/dimg/4638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1295907">
            <a:off x="4632883" y="3334422"/>
            <a:ext cx="1156681" cy="1429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http://ptichka.co.nz/101-thickbox_default/khvosty-vitalij-bianki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40799">
            <a:off x="5928223" y="3431475"/>
            <a:ext cx="1520760" cy="1490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http://xn--24-6kc3btx0b.xn--p1ai/media/Pic/14f7feac-b475-11e3-b9c7-00e08132895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57276">
            <a:off x="5142357" y="4194950"/>
            <a:ext cx="1092505" cy="1456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http://content.foto.mail.ru/list/fot-ka/1/i-252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4500570"/>
            <a:ext cx="1243012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642918"/>
            <a:ext cx="4500594" cy="48795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      Самой знаменитой книгой В.В.  Бианки стала «Лесная газета». «Газета» состояла из маленьких рассказов самого Бианки и сообщений «лесных корреспондентов» - детей, охотников, учёных, лесников, всех, кто «ходит в лес… записывает разные лесные происшествия и присылает… в редакцию» Все самое любопытное, самое необычное и самое обычное, что происходило в природе каждый месяц и день, попадало на страницы «Лесной газеты».</a:t>
            </a:r>
          </a:p>
          <a:p>
            <a:pPr>
              <a:buNone/>
            </a:pPr>
            <a:r>
              <a:rPr lang="ru-RU" sz="1600" dirty="0" smtClean="0"/>
              <a:t>             «Лесная газета» выпускалась с 1928 по 1958 год. Это была уникальная книга-энциклопедия, книга-календарь, книга-игра, книга-организатор творческих открытий детей </a:t>
            </a:r>
            <a:r>
              <a:rPr lang="ru-RU" sz="1600" smtClean="0"/>
              <a:t>в природе.</a:t>
            </a:r>
            <a:endParaRPr lang="ru-RU" sz="1600" dirty="0"/>
          </a:p>
        </p:txBody>
      </p:sp>
      <p:pic>
        <p:nvPicPr>
          <p:cNvPr id="5" name="Рисунок 4" descr="http://chgbiblio.ru/wp-content/uploads/2014/07/%D0%98%D1%8E%D0%BB%D1%8C-%D0%90%D0%B2%D0%B3%D1%83%D1%81%D1%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15716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0.imhonet.ru/element/large/93/04/930497355a556355d0d139272f74957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643183"/>
            <a:ext cx="142876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bars.medic-books.net/imagis/kniga-lesnaya-gazeta-na-7074-smal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286256"/>
            <a:ext cx="1500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TC101790492[[fn=Тетрадь для рисования]]</Template>
  <TotalTime>1050</TotalTime>
  <Words>728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Sketchbook</vt:lpstr>
      <vt:lpstr>Бианки В.В.</vt:lpstr>
      <vt:lpstr>Слайд 2</vt:lpstr>
      <vt:lpstr>Слайд 3</vt:lpstr>
      <vt:lpstr>Слайд 4</vt:lpstr>
      <vt:lpstr>Слайд 5</vt:lpstr>
      <vt:lpstr>Слайд 6</vt:lpstr>
      <vt:lpstr>Слайд 7</vt:lpstr>
      <vt:lpstr>       Литературную деятельность В.В. Бианки  начал в 1923 г., опубликовав сказку «Путешествие красноголового воробья» в журнале «Воробей». Затем были и другие сказки: «Первая охота», «Чей нос лучше?»,  «Лесные домишки», «Хвосты», «Мышонок Пик», «Теремок»,«Приключения муравьишки» и многие другие.          Умение писателя переводить на человеческий язык звуки животного мира уникально: благодаря этому умению все его персонажи, начиная от воробья и кончая бессловесной мухой, обрели свой сказочный, но вполне понятный детям язык.</vt:lpstr>
      <vt:lpstr>Слайд 9</vt:lpstr>
      <vt:lpstr>Слайд 10</vt:lpstr>
      <vt:lpstr>Слайд 11</vt:lpstr>
      <vt:lpstr>Используемые интернет-ресурсы: https://ru.wikipedia.org/wiki/Бианки,_Виталий_Валентинович http://otherreferats.allbest.ru/literature/00188791_0.html http://bibliogid.ru/novye-knigi/korotko/newbooks-2016/535-bianki-vitalij-valentinovich http://stud-time.ru/biografii-russkix-pisatelej-i-poetov/vitalij-valentinovich-bianki.html https://yandex.ru/images/search?img_url http://biblioman.org/authors/bianki http://festival.1september.ru/articles/213057/ http://www.webkursovik.ru/kartgotrab.asp?id=-135629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писатели.</dc:title>
  <dc:creator>ИГОРЬ</dc:creator>
  <cp:lastModifiedBy>Владелец</cp:lastModifiedBy>
  <cp:revision>95</cp:revision>
  <dcterms:created xsi:type="dcterms:W3CDTF">2013-02-17T12:49:49Z</dcterms:created>
  <dcterms:modified xsi:type="dcterms:W3CDTF">2016-02-27T21:02:42Z</dcterms:modified>
</cp:coreProperties>
</file>