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144000" cy="2849488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Тренажер по математике</a:t>
            </a:r>
            <a:br>
              <a:rPr lang="ru-RU" sz="6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6600" dirty="0" smtClean="0">
                <a:solidFill>
                  <a:srgbClr val="FF0000"/>
                </a:solidFill>
              </a:rPr>
              <a:t>«Табличное </a:t>
            </a:r>
            <a:r>
              <a:rPr lang="ru-RU" sz="6600" dirty="0" smtClean="0">
                <a:solidFill>
                  <a:srgbClr val="FF0000"/>
                </a:solidFill>
              </a:rPr>
              <a:t>умножение и деление» 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869160"/>
            <a:ext cx="7854696" cy="17526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Автор: </a:t>
            </a:r>
            <a:r>
              <a:rPr lang="ru-RU" dirty="0" err="1" smtClean="0"/>
              <a:t>Звизжева</a:t>
            </a:r>
            <a:r>
              <a:rPr lang="ru-RU" dirty="0" smtClean="0"/>
              <a:t> Людмила Васильевна,</a:t>
            </a:r>
          </a:p>
          <a:p>
            <a:pPr algn="ctr"/>
            <a:r>
              <a:rPr lang="ru-RU" dirty="0" smtClean="0"/>
              <a:t>учитель начальных классов</a:t>
            </a:r>
          </a:p>
          <a:p>
            <a:pPr algn="ctr"/>
            <a:r>
              <a:rPr lang="ru-RU" dirty="0" smtClean="0"/>
              <a:t>МБОУ НОШ №52</a:t>
            </a:r>
          </a:p>
          <a:p>
            <a:pPr algn="ctr"/>
            <a:r>
              <a:rPr lang="ru-RU" dirty="0" err="1" smtClean="0"/>
              <a:t>Слюдянского</a:t>
            </a:r>
            <a:r>
              <a:rPr lang="ru-RU" dirty="0" smtClean="0"/>
              <a:t> района</a:t>
            </a:r>
          </a:p>
          <a:p>
            <a:pPr algn="ctr"/>
            <a:r>
              <a:rPr lang="ru-RU" dirty="0" smtClean="0"/>
              <a:t>Иркутской области</a:t>
            </a:r>
          </a:p>
          <a:p>
            <a:pPr algn="ctr"/>
            <a:r>
              <a:rPr lang="ru-RU" dirty="0" smtClean="0"/>
              <a:t>2015 год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9144000" cy="1359024"/>
          </a:xfrm>
        </p:spPr>
        <p:txBody>
          <a:bodyPr>
            <a:normAutofit/>
          </a:bodyPr>
          <a:lstStyle/>
          <a:p>
            <a:r>
              <a:rPr lang="ru-RU" sz="4000" b="1" smtClean="0">
                <a:solidFill>
                  <a:schemeClr val="tx1"/>
                </a:solidFill>
              </a:rPr>
              <a:t>Помоги пчелке собрать нектар с цветка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14" name="Содержимое 13" descr="a36e536afd1ee34879a10bffcc52dad7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9592" y="4223057"/>
            <a:ext cx="1960887" cy="2634943"/>
          </a:xfrm>
        </p:spPr>
      </p:pic>
      <p:pic>
        <p:nvPicPr>
          <p:cNvPr id="15" name="Содержимое 13" descr="a36e536afd1ee34879a10bffcc52dad7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BF9FA"/>
              </a:clrFrom>
              <a:clrTo>
                <a:srgbClr val="FBF9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4048" y="1484784"/>
            <a:ext cx="2163107" cy="3046008"/>
          </a:xfrm>
          <a:prstGeom prst="rect">
            <a:avLst/>
          </a:prstGeom>
        </p:spPr>
      </p:pic>
      <p:pic>
        <p:nvPicPr>
          <p:cNvPr id="17" name="Содержимое 13" descr="a36e536afd1ee34879a10bffcc52dad7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9912" y="4025689"/>
            <a:ext cx="1609297" cy="2832311"/>
          </a:xfrm>
          <a:prstGeom prst="rect">
            <a:avLst/>
          </a:prstGeom>
        </p:spPr>
      </p:pic>
      <p:pic>
        <p:nvPicPr>
          <p:cNvPr id="18" name="Содержимое 13" descr="a36e536afd1ee34879a10bffcc52dad7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2160" y="4223057"/>
            <a:ext cx="2585537" cy="263494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4067944" y="3933056"/>
            <a:ext cx="14401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6000" dirty="0" smtClean="0"/>
              <a:t>48</a:t>
            </a:r>
            <a:endParaRPr lang="ru-RU" sz="6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619672" y="4221088"/>
            <a:ext cx="94500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6000" dirty="0" smtClean="0"/>
              <a:t>63</a:t>
            </a:r>
            <a:endParaRPr lang="ru-RU" sz="6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804248" y="4365104"/>
            <a:ext cx="9401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6000" dirty="0" smtClean="0"/>
              <a:t>45</a:t>
            </a:r>
            <a:endParaRPr lang="ru-RU" sz="6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652120" y="1772816"/>
            <a:ext cx="1080120" cy="1512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smtClean="0"/>
              <a:t>54</a:t>
            </a:r>
            <a:endParaRPr lang="ru-RU" sz="60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03848" y="0"/>
            <a:ext cx="3024336" cy="9807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851920" y="-171400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6*8</a:t>
            </a:r>
            <a:endParaRPr lang="ru-RU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6" name="Содержимое 13" descr="a36e536afd1ee34879a10bffcc52dad7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568" y="1340768"/>
            <a:ext cx="3231955" cy="198226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6.6235E-6 L 0.15746 0.15727 " pathEditMode="relative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9144000" cy="135902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Помоги пчелке собрать нектар с цветка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14" name="Содержимое 13" descr="a36e536afd1ee34879a10bffcc52dad7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9592" y="4223057"/>
            <a:ext cx="1960887" cy="2634943"/>
          </a:xfrm>
        </p:spPr>
      </p:pic>
      <p:pic>
        <p:nvPicPr>
          <p:cNvPr id="15" name="Содержимое 13" descr="a36e536afd1ee34879a10bffcc52dad7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BF9FA"/>
              </a:clrFrom>
              <a:clrTo>
                <a:srgbClr val="FBF9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4048" y="1484784"/>
            <a:ext cx="2163107" cy="3046008"/>
          </a:xfrm>
          <a:prstGeom prst="rect">
            <a:avLst/>
          </a:prstGeom>
        </p:spPr>
      </p:pic>
      <p:pic>
        <p:nvPicPr>
          <p:cNvPr id="17" name="Содержимое 13" descr="a36e536afd1ee34879a10bffcc52dad7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9912" y="4025689"/>
            <a:ext cx="1609297" cy="2832311"/>
          </a:xfrm>
          <a:prstGeom prst="rect">
            <a:avLst/>
          </a:prstGeom>
        </p:spPr>
      </p:pic>
      <p:pic>
        <p:nvPicPr>
          <p:cNvPr id="18" name="Содержимое 13" descr="a36e536afd1ee34879a10bffcc52dad7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2160" y="4223057"/>
            <a:ext cx="2585537" cy="263494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4067944" y="3933056"/>
            <a:ext cx="14401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6000" dirty="0" smtClean="0"/>
              <a:t>48</a:t>
            </a:r>
            <a:endParaRPr lang="ru-RU" sz="6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619672" y="4221088"/>
            <a:ext cx="9631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6000" dirty="0" smtClean="0"/>
              <a:t>56</a:t>
            </a:r>
            <a:endParaRPr lang="ru-RU" sz="6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804248" y="4365104"/>
            <a:ext cx="9669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6000" dirty="0" smtClean="0"/>
              <a:t>42</a:t>
            </a:r>
            <a:endParaRPr lang="ru-RU" sz="6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652120" y="1772816"/>
            <a:ext cx="1080120" cy="1512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54</a:t>
            </a:r>
            <a:endParaRPr lang="ru-RU" sz="60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03848" y="0"/>
            <a:ext cx="3024336" cy="9807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851920" y="-171400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7*6</a:t>
            </a:r>
            <a:endParaRPr lang="ru-RU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6" name="Содержимое 13" descr="a36e536afd1ee34879a10bffcc52dad7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568" y="1340768"/>
            <a:ext cx="3231955" cy="198226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65402E-6 L 0.45677 0.22016 " pathEditMode="relative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9144000" cy="135902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Помоги пчелке собрать нектар с цветка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14" name="Содержимое 13" descr="a36e536afd1ee34879a10bffcc52dad7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9592" y="4223057"/>
            <a:ext cx="1960887" cy="2634943"/>
          </a:xfrm>
        </p:spPr>
      </p:pic>
      <p:pic>
        <p:nvPicPr>
          <p:cNvPr id="15" name="Содержимое 13" descr="a36e536afd1ee34879a10bffcc52dad7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BF9FA"/>
              </a:clrFrom>
              <a:clrTo>
                <a:srgbClr val="FBF9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4048" y="1484784"/>
            <a:ext cx="2163107" cy="3046008"/>
          </a:xfrm>
          <a:prstGeom prst="rect">
            <a:avLst/>
          </a:prstGeom>
        </p:spPr>
      </p:pic>
      <p:pic>
        <p:nvPicPr>
          <p:cNvPr id="17" name="Содержимое 13" descr="a36e536afd1ee34879a10bffcc52dad7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9912" y="4025689"/>
            <a:ext cx="1609297" cy="2832311"/>
          </a:xfrm>
          <a:prstGeom prst="rect">
            <a:avLst/>
          </a:prstGeom>
        </p:spPr>
      </p:pic>
      <p:pic>
        <p:nvPicPr>
          <p:cNvPr id="18" name="Содержимое 13" descr="a36e536afd1ee34879a10bffcc52dad7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2160" y="4223057"/>
            <a:ext cx="2585537" cy="263494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4067944" y="3933056"/>
            <a:ext cx="14401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6000" dirty="0" smtClean="0"/>
              <a:t>64</a:t>
            </a:r>
            <a:endParaRPr lang="ru-RU" sz="6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619672" y="4221088"/>
            <a:ext cx="94500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6000" dirty="0" smtClean="0"/>
              <a:t>63</a:t>
            </a:r>
            <a:endParaRPr lang="ru-RU" sz="6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804248" y="4365104"/>
            <a:ext cx="9669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6000" dirty="0" smtClean="0"/>
              <a:t>42</a:t>
            </a:r>
            <a:endParaRPr lang="ru-RU" sz="6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652120" y="1772816"/>
            <a:ext cx="1080120" cy="1512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54</a:t>
            </a:r>
            <a:endParaRPr lang="ru-RU" sz="60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03848" y="0"/>
            <a:ext cx="3024336" cy="9807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851920" y="-171400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9*6</a:t>
            </a:r>
            <a:endParaRPr lang="ru-RU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6" name="Содержимое 13" descr="a36e536afd1ee34879a10bffcc52dad7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568" y="1340768"/>
            <a:ext cx="3231955" cy="198226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65402E-6 L 0.38577 -0.09459 " pathEditMode="relative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9144000" cy="135902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Помоги пчелке собрать нектар с цветка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14" name="Содержимое 13" descr="a36e536afd1ee34879a10bffcc52dad7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9592" y="4223057"/>
            <a:ext cx="1960887" cy="2634943"/>
          </a:xfrm>
        </p:spPr>
      </p:pic>
      <p:pic>
        <p:nvPicPr>
          <p:cNvPr id="15" name="Содержимое 13" descr="a36e536afd1ee34879a10bffcc52dad7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BF9FA"/>
              </a:clrFrom>
              <a:clrTo>
                <a:srgbClr val="FBF9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4048" y="1484784"/>
            <a:ext cx="2163107" cy="3046008"/>
          </a:xfrm>
          <a:prstGeom prst="rect">
            <a:avLst/>
          </a:prstGeom>
        </p:spPr>
      </p:pic>
      <p:pic>
        <p:nvPicPr>
          <p:cNvPr id="17" name="Содержимое 13" descr="a36e536afd1ee34879a10bffcc52dad7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9912" y="4025689"/>
            <a:ext cx="1609297" cy="2832311"/>
          </a:xfrm>
          <a:prstGeom prst="rect">
            <a:avLst/>
          </a:prstGeom>
        </p:spPr>
      </p:pic>
      <p:pic>
        <p:nvPicPr>
          <p:cNvPr id="18" name="Содержимое 13" descr="a36e536afd1ee34879a10bffcc52dad7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2160" y="4223057"/>
            <a:ext cx="2585537" cy="263494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4067944" y="3933056"/>
            <a:ext cx="14401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6000" dirty="0" smtClean="0"/>
              <a:t>36</a:t>
            </a:r>
            <a:endParaRPr lang="ru-RU" sz="6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619672" y="4221088"/>
            <a:ext cx="9509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6000" dirty="0" smtClean="0"/>
              <a:t>30</a:t>
            </a:r>
            <a:endParaRPr lang="ru-RU" sz="6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804248" y="4365104"/>
            <a:ext cx="9669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6000" dirty="0" smtClean="0"/>
              <a:t>42</a:t>
            </a:r>
            <a:endParaRPr lang="ru-RU" sz="6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652120" y="1772816"/>
            <a:ext cx="1080120" cy="1512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32</a:t>
            </a:r>
            <a:endParaRPr lang="ru-RU" sz="60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03848" y="0"/>
            <a:ext cx="3024336" cy="9807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851920" y="-171400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6*6</a:t>
            </a:r>
            <a:endParaRPr lang="ru-RU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6" name="Содержимое 13" descr="a36e536afd1ee34879a10bffcc52dad7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568" y="1340768"/>
            <a:ext cx="3231955" cy="1982265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5402E-6 L 0.21267 0.22016 " pathEditMode="relative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9144000" cy="135902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Помоги пчелке собрать нектар с цветка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14" name="Содержимое 13" descr="a36e536afd1ee34879a10bffcc52dad7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9592" y="4223057"/>
            <a:ext cx="1960887" cy="2634943"/>
          </a:xfrm>
        </p:spPr>
      </p:pic>
      <p:pic>
        <p:nvPicPr>
          <p:cNvPr id="15" name="Содержимое 13" descr="a36e536afd1ee34879a10bffcc52dad7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BF9FA"/>
              </a:clrFrom>
              <a:clrTo>
                <a:srgbClr val="FBF9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4048" y="1484784"/>
            <a:ext cx="2163107" cy="3046008"/>
          </a:xfrm>
          <a:prstGeom prst="rect">
            <a:avLst/>
          </a:prstGeom>
        </p:spPr>
      </p:pic>
      <p:pic>
        <p:nvPicPr>
          <p:cNvPr id="17" name="Содержимое 13" descr="a36e536afd1ee34879a10bffcc52dad7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9912" y="4025689"/>
            <a:ext cx="1609297" cy="2832311"/>
          </a:xfrm>
          <a:prstGeom prst="rect">
            <a:avLst/>
          </a:prstGeom>
        </p:spPr>
      </p:pic>
      <p:pic>
        <p:nvPicPr>
          <p:cNvPr id="18" name="Содержимое 13" descr="a36e536afd1ee34879a10bffcc52dad7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2160" y="4223057"/>
            <a:ext cx="2585537" cy="263494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4211960" y="3933056"/>
            <a:ext cx="14401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6000" dirty="0" smtClean="0"/>
              <a:t>9</a:t>
            </a:r>
            <a:endParaRPr lang="ru-RU" sz="6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763688" y="4149080"/>
            <a:ext cx="5501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6000" dirty="0" smtClean="0"/>
              <a:t>5</a:t>
            </a:r>
            <a:endParaRPr lang="ru-RU" sz="6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804248" y="4365104"/>
            <a:ext cx="6014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6000" dirty="0" smtClean="0"/>
              <a:t>6</a:t>
            </a:r>
            <a:endParaRPr lang="ru-RU" sz="6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868144" y="1772816"/>
            <a:ext cx="1080120" cy="1512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3</a:t>
            </a:r>
            <a:endParaRPr lang="ru-RU" sz="60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03848" y="0"/>
            <a:ext cx="3024336" cy="9807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851920" y="-171400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30:6</a:t>
            </a:r>
            <a:endParaRPr lang="ru-RU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6" name="Содержимое 13" descr="a36e536afd1ee34879a10bffcc52dad7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568" y="1340768"/>
            <a:ext cx="3231955" cy="198226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01758E-6 L -0.10244 0.25162 " pathEditMode="relative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9144000" cy="135902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Помоги пчелке собрать нектар с цветка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14" name="Содержимое 13" descr="a36e536afd1ee34879a10bffcc52dad7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9592" y="4223057"/>
            <a:ext cx="1960887" cy="2634943"/>
          </a:xfrm>
        </p:spPr>
      </p:pic>
      <p:pic>
        <p:nvPicPr>
          <p:cNvPr id="15" name="Содержимое 13" descr="a36e536afd1ee34879a10bffcc52dad7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BF9FA"/>
              </a:clrFrom>
              <a:clrTo>
                <a:srgbClr val="FBF9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4048" y="1484784"/>
            <a:ext cx="2163107" cy="3046008"/>
          </a:xfrm>
          <a:prstGeom prst="rect">
            <a:avLst/>
          </a:prstGeom>
        </p:spPr>
      </p:pic>
      <p:pic>
        <p:nvPicPr>
          <p:cNvPr id="17" name="Содержимое 13" descr="a36e536afd1ee34879a10bffcc52dad7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9912" y="4025689"/>
            <a:ext cx="1609297" cy="2832311"/>
          </a:xfrm>
          <a:prstGeom prst="rect">
            <a:avLst/>
          </a:prstGeom>
        </p:spPr>
      </p:pic>
      <p:pic>
        <p:nvPicPr>
          <p:cNvPr id="18" name="Содержимое 13" descr="a36e536afd1ee34879a10bffcc52dad7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2160" y="4223057"/>
            <a:ext cx="2585537" cy="263494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4355976" y="3861048"/>
            <a:ext cx="14401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6000" dirty="0" smtClean="0"/>
              <a:t>5</a:t>
            </a:r>
            <a:endParaRPr lang="ru-RU" sz="6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835696" y="4221088"/>
            <a:ext cx="55816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804248" y="4365104"/>
            <a:ext cx="6014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6000" dirty="0" smtClean="0"/>
              <a:t>6</a:t>
            </a:r>
            <a:endParaRPr lang="ru-RU" sz="6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796136" y="1844824"/>
            <a:ext cx="1080120" cy="1512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8</a:t>
            </a:r>
            <a:endParaRPr lang="ru-RU" sz="60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03848" y="0"/>
            <a:ext cx="3024336" cy="9807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851920" y="-171400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24:4</a:t>
            </a:r>
            <a:endParaRPr lang="ru-RU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6" name="Содержимое 13" descr="a36e536afd1ee34879a10bffcc52dad7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568" y="1340768"/>
            <a:ext cx="3231955" cy="198226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9519E-6 L 0.55121 0.25185 " pathEditMode="relative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9144000" cy="135902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Помоги пчелке собрать нектар с цветка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14" name="Содержимое 13" descr="a36e536afd1ee34879a10bffcc52dad7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9592" y="4223057"/>
            <a:ext cx="1960887" cy="2634943"/>
          </a:xfrm>
        </p:spPr>
      </p:pic>
      <p:pic>
        <p:nvPicPr>
          <p:cNvPr id="15" name="Содержимое 13" descr="a36e536afd1ee34879a10bffcc52dad7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BF9FA"/>
              </a:clrFrom>
              <a:clrTo>
                <a:srgbClr val="FBF9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4048" y="1484784"/>
            <a:ext cx="2163107" cy="3046008"/>
          </a:xfrm>
          <a:prstGeom prst="rect">
            <a:avLst/>
          </a:prstGeom>
        </p:spPr>
      </p:pic>
      <p:pic>
        <p:nvPicPr>
          <p:cNvPr id="17" name="Содержимое 13" descr="a36e536afd1ee34879a10bffcc52dad7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9912" y="4025689"/>
            <a:ext cx="1609297" cy="2832311"/>
          </a:xfrm>
          <a:prstGeom prst="rect">
            <a:avLst/>
          </a:prstGeom>
        </p:spPr>
      </p:pic>
      <p:pic>
        <p:nvPicPr>
          <p:cNvPr id="18" name="Содержимое 13" descr="a36e536afd1ee34879a10bffcc52dad7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2160" y="4223057"/>
            <a:ext cx="2585537" cy="263494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4355976" y="3933056"/>
            <a:ext cx="14401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6000" dirty="0" smtClean="0"/>
              <a:t>4</a:t>
            </a:r>
            <a:endParaRPr lang="ru-RU" sz="6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619672" y="4221088"/>
            <a:ext cx="6014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6000" dirty="0" smtClean="0"/>
              <a:t>6</a:t>
            </a:r>
            <a:endParaRPr lang="ru-RU" sz="6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804248" y="4365104"/>
            <a:ext cx="55816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868144" y="1700808"/>
            <a:ext cx="1080120" cy="1512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3</a:t>
            </a:r>
            <a:endParaRPr lang="ru-RU" sz="60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03848" y="0"/>
            <a:ext cx="3024336" cy="9807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851920" y="-171400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18:6</a:t>
            </a:r>
            <a:endParaRPr lang="ru-RU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6" name="Содержимое 13" descr="a36e536afd1ee34879a10bffcc52dad7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568" y="1340768"/>
            <a:ext cx="3231955" cy="198226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5402E-6 L 0.40173 -0.1154 " pathEditMode="relative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иана\Desktop\Новая папка (7)\b0975be5f1_5458711_1833996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108" y="2852936"/>
            <a:ext cx="8999892" cy="1773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99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Тренажер по математике «Табличное умножение и деление» </vt:lpstr>
      <vt:lpstr>Помоги пчелке собрать нектар с цветка</vt:lpstr>
      <vt:lpstr>Помоги пчелке собрать нектар с цветка</vt:lpstr>
      <vt:lpstr>Помоги пчелке собрать нектар с цветка</vt:lpstr>
      <vt:lpstr>Помоги пчелке собрать нектар с цветка</vt:lpstr>
      <vt:lpstr>Помоги пчелке собрать нектар с цветка</vt:lpstr>
      <vt:lpstr>Помоги пчелке собрать нектар с цветка</vt:lpstr>
      <vt:lpstr>Помоги пчелке собрать нектар с цветка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Диана</dc:creator>
  <cp:lastModifiedBy>Диана</cp:lastModifiedBy>
  <cp:revision>10</cp:revision>
  <dcterms:created xsi:type="dcterms:W3CDTF">2016-01-21T09:52:10Z</dcterms:created>
  <dcterms:modified xsi:type="dcterms:W3CDTF">2016-01-21T11:27:21Z</dcterms:modified>
</cp:coreProperties>
</file>