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CC"/>
    <a:srgbClr val="4F81BD"/>
    <a:srgbClr val="E658C1"/>
    <a:srgbClr val="E137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5256584" cy="309634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математике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«Сложение и вычитание»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Автор: </a:t>
            </a:r>
            <a:r>
              <a:rPr lang="ru-RU" sz="2800" dirty="0" err="1" smtClean="0">
                <a:solidFill>
                  <a:schemeClr val="tx1"/>
                </a:solidFill>
              </a:rPr>
              <a:t>Звизжева</a:t>
            </a:r>
            <a:r>
              <a:rPr lang="ru-RU" sz="2800" dirty="0" smtClean="0">
                <a:solidFill>
                  <a:schemeClr val="tx1"/>
                </a:solidFill>
              </a:rPr>
              <a:t> Людмила Васильевна,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МБОУ НОШ №52</a:t>
            </a:r>
          </a:p>
          <a:p>
            <a:r>
              <a:rPr lang="ru-RU" sz="2800" dirty="0" err="1" smtClean="0">
                <a:solidFill>
                  <a:schemeClr val="tx1"/>
                </a:solidFill>
              </a:rPr>
              <a:t>Слюдянского</a:t>
            </a:r>
            <a:r>
              <a:rPr lang="ru-RU" sz="2800" dirty="0" smtClean="0">
                <a:solidFill>
                  <a:schemeClr val="tx1"/>
                </a:solidFill>
              </a:rPr>
              <a:t> района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Иркутской области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2015 год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899592" cy="7647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043608" y="548680"/>
            <a:ext cx="4896544" cy="792088"/>
          </a:xfrm>
          <a:prstGeom prst="flowChartAlternateProcess">
            <a:avLst/>
          </a:prstGeom>
          <a:solidFill>
            <a:srgbClr val="00B0F0"/>
          </a:solidFill>
          <a:ln w="38100">
            <a:solidFill>
              <a:srgbClr val="FF66CC"/>
            </a:solidFill>
            <a:prstDash val="sysDot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40-23=</a:t>
            </a:r>
            <a:endParaRPr lang="ru-RU" sz="4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79912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18</a:t>
            </a:r>
            <a:endParaRPr lang="ru-RU" sz="4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79912" y="2564904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16</a:t>
            </a:r>
            <a:endParaRPr lang="ru-RU" sz="4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4" y="2564904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20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87624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1340768"/>
            <a:ext cx="4896544" cy="21602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89995"/>
              <a:gd name="adj2" fmla="val -4380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Неправильно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1484784"/>
            <a:ext cx="2160240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17</a:t>
            </a:r>
            <a:endParaRPr lang="ru-RU" sz="4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90553"/>
              <a:gd name="adj2" fmla="val -43803"/>
            </a:avLst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Умница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899592" cy="7647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62553" y="1196752"/>
            <a:ext cx="2882584" cy="29546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 smtClean="0"/>
              <a:t>Источники:</a:t>
            </a:r>
          </a:p>
          <a:p>
            <a:pPr algn="ctr"/>
            <a:r>
              <a:rPr lang="ru-RU" sz="4400" u="sng" dirty="0" smtClean="0"/>
              <a:t>Фон</a:t>
            </a:r>
          </a:p>
          <a:p>
            <a:pPr algn="ctr"/>
            <a:r>
              <a:rPr lang="ru-RU" sz="4400" u="sng" dirty="0" smtClean="0"/>
              <a:t>Звуки</a:t>
            </a:r>
          </a:p>
          <a:p>
            <a:pPr algn="ctr"/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043608" y="548680"/>
            <a:ext cx="4896544" cy="792088"/>
          </a:xfrm>
          <a:prstGeom prst="flowChartAlternateProcess">
            <a:avLst/>
          </a:prstGeom>
          <a:solidFill>
            <a:srgbClr val="00B0F0"/>
          </a:solidFill>
          <a:ln w="38100">
            <a:solidFill>
              <a:srgbClr val="FF66CC"/>
            </a:solidFill>
            <a:prstDash val="sysDot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45+25=</a:t>
            </a:r>
            <a:endParaRPr lang="ru-RU" sz="4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90</a:t>
            </a:r>
            <a:endParaRPr lang="ru-RU" sz="4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79912" y="2564904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60</a:t>
            </a:r>
            <a:endParaRPr lang="ru-RU" sz="4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4" y="2564904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80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79912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1484784"/>
            <a:ext cx="4896544" cy="21602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89995"/>
              <a:gd name="adj2" fmla="val -4380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Неправильно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1484784"/>
            <a:ext cx="2160240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70</a:t>
            </a:r>
            <a:endParaRPr lang="ru-RU" sz="4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90553"/>
              <a:gd name="adj2" fmla="val -43803"/>
            </a:avLst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Умница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899592" cy="7647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043608" y="548680"/>
            <a:ext cx="4896544" cy="792088"/>
          </a:xfrm>
          <a:prstGeom prst="flowChartAlternateProcess">
            <a:avLst/>
          </a:prstGeom>
          <a:solidFill>
            <a:srgbClr val="00B0F0"/>
          </a:solidFill>
          <a:ln w="38100">
            <a:solidFill>
              <a:srgbClr val="FF66CC"/>
            </a:solidFill>
            <a:prstDash val="sysDot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28+6=</a:t>
            </a:r>
            <a:endParaRPr lang="ru-RU" sz="4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79912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40</a:t>
            </a:r>
            <a:endParaRPr lang="ru-RU" sz="4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79912" y="2564904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55</a:t>
            </a:r>
            <a:endParaRPr lang="ru-RU" sz="4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4" y="2564904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32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87624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/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1412776"/>
            <a:ext cx="4896544" cy="21602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89995"/>
              <a:gd name="adj2" fmla="val -4380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Неправильно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15616" y="1412776"/>
            <a:ext cx="2160240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34</a:t>
            </a:r>
            <a:endParaRPr lang="ru-RU" sz="4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90553"/>
              <a:gd name="adj2" fmla="val -43803"/>
            </a:avLst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Умница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899592" cy="7647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043608" y="548680"/>
            <a:ext cx="4896544" cy="792088"/>
          </a:xfrm>
          <a:prstGeom prst="flowChartAlternateProcess">
            <a:avLst/>
          </a:prstGeom>
          <a:solidFill>
            <a:srgbClr val="00B0F0"/>
          </a:solidFill>
          <a:ln w="38100">
            <a:solidFill>
              <a:srgbClr val="FF66CC"/>
            </a:solidFill>
            <a:prstDash val="sysDot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90-26=</a:t>
            </a:r>
            <a:endParaRPr lang="ru-RU" sz="4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54</a:t>
            </a:r>
            <a:endParaRPr lang="ru-RU" sz="4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7624" y="263691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60</a:t>
            </a:r>
            <a:endParaRPr lang="ru-RU" sz="4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79912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74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79912" y="263691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1412776"/>
            <a:ext cx="4896544" cy="21602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89995"/>
              <a:gd name="adj2" fmla="val -4380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Неправильно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63888" y="2564904"/>
            <a:ext cx="2160240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64</a:t>
            </a:r>
            <a:endParaRPr lang="ru-RU" sz="4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90553"/>
              <a:gd name="adj2" fmla="val -43803"/>
            </a:avLst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Умница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899592" cy="7647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043608" y="548680"/>
            <a:ext cx="4896544" cy="792088"/>
          </a:xfrm>
          <a:prstGeom prst="flowChartAlternateProcess">
            <a:avLst/>
          </a:prstGeom>
          <a:solidFill>
            <a:srgbClr val="00B0F0"/>
          </a:solidFill>
          <a:ln w="38100">
            <a:solidFill>
              <a:srgbClr val="FF66CC"/>
            </a:solidFill>
            <a:prstDash val="sysDot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34-18=</a:t>
            </a:r>
            <a:endParaRPr lang="ru-RU" sz="4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10</a:t>
            </a:r>
            <a:endParaRPr lang="ru-RU" sz="4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79912" y="2564904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20</a:t>
            </a:r>
            <a:endParaRPr lang="ru-RU" sz="4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4" y="2564904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17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79912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1268760"/>
            <a:ext cx="4896544" cy="21602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89995"/>
              <a:gd name="adj2" fmla="val -4380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Неправильно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1484784"/>
            <a:ext cx="2160240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16</a:t>
            </a:r>
            <a:endParaRPr lang="ru-RU" sz="4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90553"/>
              <a:gd name="adj2" fmla="val -43803"/>
            </a:avLst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Умница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899592" cy="7647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043608" y="548680"/>
            <a:ext cx="4896544" cy="792088"/>
          </a:xfrm>
          <a:prstGeom prst="flowChartAlternateProcess">
            <a:avLst/>
          </a:prstGeom>
          <a:solidFill>
            <a:srgbClr val="00B0F0"/>
          </a:solidFill>
          <a:ln w="38100">
            <a:solidFill>
              <a:srgbClr val="FF66CC"/>
            </a:solidFill>
            <a:prstDash val="sysDot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26+14=</a:t>
            </a:r>
            <a:endParaRPr lang="ru-RU" sz="4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30</a:t>
            </a:r>
            <a:endParaRPr lang="ru-RU" sz="4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79912" y="2564904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60</a:t>
            </a:r>
            <a:endParaRPr lang="ru-RU" sz="4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79912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50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87624" y="2564904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1340768"/>
            <a:ext cx="4896544" cy="21602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89995"/>
              <a:gd name="adj2" fmla="val -4380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Неправильно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2420888"/>
            <a:ext cx="2160240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40</a:t>
            </a:r>
            <a:endParaRPr lang="ru-RU" sz="4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90553"/>
              <a:gd name="adj2" fmla="val -43803"/>
            </a:avLst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Умница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899592" cy="7647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043608" y="548680"/>
            <a:ext cx="4896544" cy="792088"/>
          </a:xfrm>
          <a:prstGeom prst="flowChartAlternateProcess">
            <a:avLst/>
          </a:prstGeom>
          <a:solidFill>
            <a:srgbClr val="00B0F0"/>
          </a:solidFill>
          <a:ln w="38100">
            <a:solidFill>
              <a:srgbClr val="FF66CC"/>
            </a:solidFill>
            <a:prstDash val="sysDot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100-63=</a:t>
            </a:r>
            <a:endParaRPr lang="ru-RU" sz="4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79912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40</a:t>
            </a:r>
            <a:endParaRPr lang="ru-RU" sz="4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79912" y="2564904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29</a:t>
            </a:r>
            <a:endParaRPr lang="ru-RU" sz="4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4" y="2564904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38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87624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1268760"/>
            <a:ext cx="4896544" cy="21602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89995"/>
              <a:gd name="adj2" fmla="val -4380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Неправильно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1484784"/>
            <a:ext cx="2160240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37</a:t>
            </a:r>
            <a:endParaRPr lang="ru-RU" sz="4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90553"/>
              <a:gd name="adj2" fmla="val -43803"/>
            </a:avLst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Умница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899592" cy="7647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043608" y="548680"/>
            <a:ext cx="4896544" cy="792088"/>
          </a:xfrm>
          <a:prstGeom prst="flowChartAlternateProcess">
            <a:avLst/>
          </a:prstGeom>
          <a:solidFill>
            <a:srgbClr val="00B0F0"/>
          </a:solidFill>
          <a:ln w="38100">
            <a:solidFill>
              <a:srgbClr val="FF66CC"/>
            </a:solidFill>
            <a:prstDash val="sysDot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58+16=</a:t>
            </a:r>
            <a:endParaRPr lang="ru-RU" sz="4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75</a:t>
            </a:r>
            <a:endParaRPr lang="ru-RU" sz="4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79912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84</a:t>
            </a:r>
            <a:endParaRPr lang="ru-RU" sz="4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4" y="2564904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80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79912" y="2564904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/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1340768"/>
            <a:ext cx="4896544" cy="21602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89995"/>
              <a:gd name="adj2" fmla="val -4380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Неправильно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35896" y="2420888"/>
            <a:ext cx="2160240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74</a:t>
            </a:r>
            <a:endParaRPr lang="ru-RU" sz="4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90553"/>
              <a:gd name="adj2" fmla="val -43803"/>
            </a:avLst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Умница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899592" cy="7647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043608" y="548680"/>
            <a:ext cx="4896544" cy="792088"/>
          </a:xfrm>
          <a:prstGeom prst="flowChartAlternateProcess">
            <a:avLst/>
          </a:prstGeom>
          <a:solidFill>
            <a:srgbClr val="00B0F0"/>
          </a:solidFill>
          <a:ln w="38100">
            <a:solidFill>
              <a:srgbClr val="FF66CC"/>
            </a:solidFill>
            <a:prstDash val="sysDot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68+2=</a:t>
            </a:r>
            <a:endParaRPr lang="ru-RU" sz="4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90</a:t>
            </a:r>
            <a:endParaRPr lang="ru-RU" sz="4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79912" y="2564904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60</a:t>
            </a:r>
            <a:endParaRPr lang="ru-RU" sz="4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79912" y="1556792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70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87624" y="2564904"/>
            <a:ext cx="1872208" cy="648072"/>
          </a:xfrm>
          <a:prstGeom prst="roundRect">
            <a:avLst/>
          </a:prstGeom>
          <a:solidFill>
            <a:srgbClr val="FF66CC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/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1196752"/>
            <a:ext cx="4896544" cy="21602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89995"/>
              <a:gd name="adj2" fmla="val -4380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Неправильно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492896"/>
            <a:ext cx="2160240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80</a:t>
            </a:r>
            <a:endParaRPr lang="ru-RU" sz="4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3347864" y="3429000"/>
            <a:ext cx="2520280" cy="1296144"/>
          </a:xfrm>
          <a:prstGeom prst="cloudCallout">
            <a:avLst>
              <a:gd name="adj1" fmla="val 90553"/>
              <a:gd name="adj2" fmla="val -43803"/>
            </a:avLst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Умница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899592" cy="7647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98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Тренажер по математике «Сложение и вычитание»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 по теме  «Сложение». Математика, 3 класс </dc:title>
  <dc:creator>Диана</dc:creator>
  <cp:lastModifiedBy>Диана</cp:lastModifiedBy>
  <cp:revision>12</cp:revision>
  <dcterms:created xsi:type="dcterms:W3CDTF">2016-01-24T06:47:51Z</dcterms:created>
  <dcterms:modified xsi:type="dcterms:W3CDTF">2016-01-24T08:40:30Z</dcterms:modified>
</cp:coreProperties>
</file>