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869160"/>
            <a:ext cx="8062912" cy="1752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Автор: </a:t>
            </a:r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Звизжева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Людмила Васильевна,</a:t>
            </a:r>
          </a:p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учитель начальных классов</a:t>
            </a:r>
          </a:p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МБОУ НОШ №52</a:t>
            </a:r>
          </a:p>
          <a:p>
            <a:pPr algn="ctr"/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Слюдянского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района</a:t>
            </a:r>
          </a:p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Иркутской области</a:t>
            </a:r>
          </a:p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2015 год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980728"/>
            <a:ext cx="8964488" cy="280831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Тренажер по математике</a:t>
            </a:r>
            <a:r>
              <a:rPr lang="ru-RU" sz="5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</a:t>
            </a:r>
            <a:r>
              <a:rPr lang="ru-RU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Внетабличное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умножение и деление» 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5004048" y="404664"/>
            <a:ext cx="3672408" cy="21602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64088" y="69269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30х2</a:t>
            </a:r>
            <a:endParaRPr lang="ru-RU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804248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457200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241176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25152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11560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60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1800" y="4653136"/>
            <a:ext cx="129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73</a:t>
            </a:r>
          </a:p>
          <a:p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465313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72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4288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84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Users\Диана\Desktop\Новая папка (7)\18a9b214bc172a07ecedbc869b4317e5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156" y="289438"/>
            <a:ext cx="1428750" cy="231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68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85252E-6 L 0.00677 0.509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25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5004048" y="404664"/>
            <a:ext cx="3672408" cy="21602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64088" y="69269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18х5</a:t>
            </a:r>
            <a:endParaRPr lang="ru-RU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804248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457200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241176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25152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11560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60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1800" y="4653136"/>
            <a:ext cx="129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73</a:t>
            </a:r>
          </a:p>
          <a:p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465313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72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4288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90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Users\Диана\Desktop\Новая папка (7)\18a9b214bc172a07ecedbc869b4317e5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156" y="289438"/>
            <a:ext cx="1428750" cy="231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68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85252E-6 L 0.76285 0.487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42" y="243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5004048" y="404664"/>
            <a:ext cx="3672408" cy="21602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64088" y="69269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16х5</a:t>
            </a:r>
            <a:endParaRPr lang="ru-RU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804248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457200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241176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25152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11560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60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1800" y="4653136"/>
            <a:ext cx="129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73</a:t>
            </a:r>
          </a:p>
          <a:p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465313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72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4288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80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Users\Диана\Desktop\Новая папка (7)\18a9b214bc172a07ecedbc869b4317e5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156" y="289438"/>
            <a:ext cx="1428750" cy="231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68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85252E-6 L 0.73125 0.477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62" y="23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5004048" y="404664"/>
            <a:ext cx="3672408" cy="21602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64088" y="69269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19х4</a:t>
            </a:r>
            <a:endParaRPr lang="ru-RU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804248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457200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241176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25152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11560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60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1800" y="4653136"/>
            <a:ext cx="129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76</a:t>
            </a:r>
            <a:endParaRPr lang="ru-RU" sz="72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465313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72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4288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84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Users\Диана\Desktop\Новая папка (7)\18a9b214bc172a07ecedbc869b4317e5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156" y="289438"/>
            <a:ext cx="1428750" cy="231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68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2.82016E-6 L 0.29132 0.524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66" y="26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5004048" y="404664"/>
            <a:ext cx="3672408" cy="21602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64088" y="69269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84:7</a:t>
            </a:r>
            <a:endParaRPr lang="ru-RU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804248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457200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241176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25152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11560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12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1800" y="4653136"/>
            <a:ext cx="129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14</a:t>
            </a:r>
            <a:endParaRPr lang="ru-RU" sz="72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465313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13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4288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15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Users\Диана\Desktop\Новая папка (7)\18a9b214bc172a07ecedbc869b4317e5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156" y="289438"/>
            <a:ext cx="1428750" cy="231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68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85252E-6 L 0.00677 0.509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25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5004048" y="404664"/>
            <a:ext cx="3672408" cy="21602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64088" y="69269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90:5</a:t>
            </a:r>
            <a:endParaRPr lang="ru-RU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804248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457200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241176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25152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11560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15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1800" y="4653136"/>
            <a:ext cx="129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13</a:t>
            </a:r>
            <a:endParaRPr lang="ru-RU" sz="72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465313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12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4288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18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Users\Диана\Desktop\Новая папка (7)\18a9b214bc172a07ecedbc869b4317e5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156" y="289438"/>
            <a:ext cx="1428750" cy="231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68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5.59408E-7 L 0.74028 0.513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14" y="256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5004048" y="404664"/>
            <a:ext cx="3672408" cy="21602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64088" y="69269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12х6</a:t>
            </a:r>
            <a:endParaRPr lang="ru-RU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804248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457200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241176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25152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11560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62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1800" y="4653136"/>
            <a:ext cx="129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73</a:t>
            </a:r>
          </a:p>
          <a:p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465313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72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4288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84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Users\Диана\Desktop\Новая папка (7)\18a9b214bc172a07ecedbc869b4317e5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32656"/>
            <a:ext cx="1428750" cy="2314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27475E-6 L 0.496 0.29371 " pathEditMode="relative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5004048" y="404664"/>
            <a:ext cx="3672408" cy="21602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64088" y="69269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12х7</a:t>
            </a:r>
            <a:endParaRPr lang="ru-RU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804248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457200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241176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25152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11560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62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1800" y="4653136"/>
            <a:ext cx="129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73</a:t>
            </a:r>
          </a:p>
          <a:p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465313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72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4288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84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Users\Диана\Desktop\Новая папка (7)\18a9b214bc172a07ecedbc869b4317e5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156" y="289438"/>
            <a:ext cx="1428750" cy="2314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81553E-6 L 0.71667 0.480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33" y="240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5004048" y="404664"/>
            <a:ext cx="3672408" cy="21602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64088" y="69269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12х4</a:t>
            </a:r>
            <a:endParaRPr lang="ru-RU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804248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457200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241176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25152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11560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62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1800" y="4653136"/>
            <a:ext cx="129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48</a:t>
            </a:r>
            <a:endParaRPr lang="ru-RU" sz="72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465313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72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4288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84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Users\Диана\Desktop\Новая папка (7)\18a9b214bc172a07ecedbc869b4317e5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156" y="289438"/>
            <a:ext cx="1428750" cy="231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939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85252E-6 L 0.32969 0.498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76" y="249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5004048" y="404664"/>
            <a:ext cx="3672408" cy="21602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64088" y="69269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12х5</a:t>
            </a:r>
            <a:endParaRPr lang="ru-RU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804248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457200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241176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25152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11560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60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1800" y="4653136"/>
            <a:ext cx="129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73</a:t>
            </a:r>
          </a:p>
          <a:p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465313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72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4288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84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Users\Диана\Desktop\Новая папка (7)\18a9b214bc172a07ecedbc869b4317e5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156" y="289438"/>
            <a:ext cx="1428750" cy="231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937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85252E-6 L 0.00677 0.509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25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5004048" y="404664"/>
            <a:ext cx="3672408" cy="21602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64088" y="69269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24х3</a:t>
            </a:r>
            <a:endParaRPr lang="ru-RU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804248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457200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241176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25152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11560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60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1800" y="4653136"/>
            <a:ext cx="129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73</a:t>
            </a:r>
          </a:p>
          <a:p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465313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72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4288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84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Users\Диана\Desktop\Новая папка (7)\18a9b214bc172a07ecedbc869b4317e5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156" y="289438"/>
            <a:ext cx="1428750" cy="231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68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99769E-6 L 0.51979 0.50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90" y="25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5004048" y="404664"/>
            <a:ext cx="3672408" cy="21602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64088" y="69269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33х3</a:t>
            </a:r>
            <a:endParaRPr lang="ru-RU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804248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457200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241176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25152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11560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99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1800" y="4653136"/>
            <a:ext cx="129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73</a:t>
            </a:r>
          </a:p>
          <a:p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465313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72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4288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84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Users\Диана\Desktop\Новая папка (7)\18a9b214bc172a07ecedbc869b4317e5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156" y="289438"/>
            <a:ext cx="1428750" cy="231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68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85252E-6 L 0.00677 0.509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25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5004048" y="404664"/>
            <a:ext cx="3672408" cy="21602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64088" y="69269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</a:t>
            </a:r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5х4</a:t>
            </a:r>
            <a:endParaRPr lang="ru-RU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804248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457200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241176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25152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11560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60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1800" y="4653136"/>
            <a:ext cx="129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73</a:t>
            </a:r>
          </a:p>
          <a:p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465313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72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4288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62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Users\Диана\Desktop\Новая папка (7)\18a9b214bc172a07ecedbc869b4317e5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156" y="289438"/>
            <a:ext cx="1428750" cy="231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68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85252E-6 L 0.00677 0.509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25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5004048" y="404664"/>
            <a:ext cx="3672408" cy="21602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364088" y="69269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32х3</a:t>
            </a:r>
            <a:endParaRPr lang="ru-RU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804248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4572000" y="4293096"/>
            <a:ext cx="2016224" cy="1872208"/>
          </a:xfrm>
          <a:prstGeom prst="bevel">
            <a:avLst>
              <a:gd name="adj" fmla="val 134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96</a:t>
            </a:r>
            <a:endParaRPr lang="ru-RU" sz="6600" b="1" dirty="0"/>
          </a:p>
        </p:txBody>
      </p:sp>
      <p:sp>
        <p:nvSpPr>
          <p:cNvPr id="23" name="Багетная рамка 22"/>
          <p:cNvSpPr/>
          <p:nvPr/>
        </p:nvSpPr>
        <p:spPr>
          <a:xfrm>
            <a:off x="241176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251520" y="4293096"/>
            <a:ext cx="2016224" cy="18722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611560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60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71800" y="4653136"/>
            <a:ext cx="1296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73</a:t>
            </a:r>
          </a:p>
          <a:p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64288" y="4653136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84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C:\Users\Диана\Desktop\Новая папка (7)\18a9b214bc172a07ecedbc869b4317e5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7156" y="289438"/>
            <a:ext cx="1428750" cy="231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68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2.82016E-6 L 0.53542 0.566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283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421</TotalTime>
  <Words>92</Words>
  <Application>Microsoft Office PowerPoint</Application>
  <PresentationFormat>Экран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Тренажер по математике «Внетабличное умножение и деление»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Диана</dc:creator>
  <cp:lastModifiedBy>Анатолий</cp:lastModifiedBy>
  <cp:revision>32</cp:revision>
  <dcterms:created xsi:type="dcterms:W3CDTF">2016-01-21T11:00:07Z</dcterms:created>
  <dcterms:modified xsi:type="dcterms:W3CDTF">2016-01-24T08:42:17Z</dcterms:modified>
</cp:coreProperties>
</file>