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00"/>
    <a:srgbClr val="4BACC6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0" autoAdjust="0"/>
    <p:restoredTop sz="94660"/>
  </p:normalViewPr>
  <p:slideViewPr>
    <p:cSldViewPr>
      <p:cViewPr varScale="1">
        <p:scale>
          <a:sx n="53" d="100"/>
          <a:sy n="53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424936" cy="1758057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Тренажер по математике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6000" b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«Таблица умножения» </a:t>
            </a:r>
            <a:endParaRPr lang="ru-RU" sz="6000" b="1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Автор: </a:t>
            </a:r>
            <a:r>
              <a:rPr lang="ru-RU" dirty="0" err="1" smtClean="0">
                <a:solidFill>
                  <a:schemeClr val="tx1"/>
                </a:solidFill>
              </a:rPr>
              <a:t>Звизжева</a:t>
            </a:r>
            <a:r>
              <a:rPr lang="ru-RU" dirty="0" smtClean="0">
                <a:solidFill>
                  <a:schemeClr val="tx1"/>
                </a:solidFill>
              </a:rPr>
              <a:t> Людмила Васильевна,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НОШ №52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Слюдянского</a:t>
            </a:r>
            <a:r>
              <a:rPr lang="ru-RU" dirty="0" smtClean="0">
                <a:solidFill>
                  <a:schemeClr val="tx1"/>
                </a:solidFill>
              </a:rPr>
              <a:t> района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Иркутской области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2015 год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тригет1"/>
          <p:cNvSpPr>
            <a:spLocks noChangeAspect="1"/>
          </p:cNvSpPr>
          <p:nvPr/>
        </p:nvSpPr>
        <p:spPr>
          <a:xfrm>
            <a:off x="4932040" y="2132856"/>
            <a:ext cx="2207312" cy="1656000"/>
          </a:xfrm>
          <a:prstGeom prst="round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660232" y="6237312"/>
            <a:ext cx="100811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Дорогой, друг!</a:t>
            </a:r>
          </a:p>
          <a:p>
            <a:pPr marL="0" indent="0">
              <a:buNone/>
            </a:pPr>
            <a:r>
              <a:rPr lang="ru-RU" dirty="0" smtClean="0"/>
              <a:t>На одной стороне  карточки записан пример, на другой – ответ.</a:t>
            </a:r>
          </a:p>
          <a:p>
            <a:pPr marL="0" indent="0">
              <a:buNone/>
            </a:pPr>
            <a:r>
              <a:rPr lang="ru-RU" dirty="0" smtClean="0"/>
              <a:t>В начале реши пример. После этого можешь проверить себя. Для этого нужно левой кнопкой мышки щелкнуть по карточке.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60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твет"/>
          <p:cNvSpPr/>
          <p:nvPr/>
        </p:nvSpPr>
        <p:spPr>
          <a:xfrm>
            <a:off x="1475656" y="260648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28</a:t>
            </a:r>
            <a:endParaRPr lang="ru-RU" sz="4400" dirty="0"/>
          </a:p>
        </p:txBody>
      </p:sp>
      <p:sp>
        <p:nvSpPr>
          <p:cNvPr id="16" name="вопрос"/>
          <p:cNvSpPr/>
          <p:nvPr/>
        </p:nvSpPr>
        <p:spPr>
          <a:xfrm>
            <a:off x="1475656" y="260648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4х7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7" name="тригет"/>
          <p:cNvSpPr/>
          <p:nvPr/>
        </p:nvSpPr>
        <p:spPr>
          <a:xfrm>
            <a:off x="1475656" y="260648"/>
            <a:ext cx="1656184" cy="1224136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твет"/>
          <p:cNvSpPr/>
          <p:nvPr/>
        </p:nvSpPr>
        <p:spPr>
          <a:xfrm>
            <a:off x="2987824" y="908720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16</a:t>
            </a:r>
            <a:endParaRPr lang="ru-RU" sz="4400" dirty="0"/>
          </a:p>
        </p:txBody>
      </p:sp>
      <p:sp>
        <p:nvSpPr>
          <p:cNvPr id="19" name="вопрос"/>
          <p:cNvSpPr/>
          <p:nvPr/>
        </p:nvSpPr>
        <p:spPr>
          <a:xfrm>
            <a:off x="2987824" y="908720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4х4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0" name="тригет"/>
          <p:cNvSpPr/>
          <p:nvPr/>
        </p:nvSpPr>
        <p:spPr>
          <a:xfrm>
            <a:off x="2915816" y="908720"/>
            <a:ext cx="1656184" cy="1224136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твет"/>
          <p:cNvSpPr/>
          <p:nvPr/>
        </p:nvSpPr>
        <p:spPr>
          <a:xfrm>
            <a:off x="4572000" y="1412776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36</a:t>
            </a:r>
            <a:endParaRPr lang="ru-RU" sz="4400" dirty="0"/>
          </a:p>
        </p:txBody>
      </p:sp>
      <p:sp>
        <p:nvSpPr>
          <p:cNvPr id="22" name="вопрос"/>
          <p:cNvSpPr/>
          <p:nvPr/>
        </p:nvSpPr>
        <p:spPr>
          <a:xfrm>
            <a:off x="4572000" y="1412776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9х4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3" name="тригет"/>
          <p:cNvSpPr/>
          <p:nvPr/>
        </p:nvSpPr>
        <p:spPr>
          <a:xfrm>
            <a:off x="4572000" y="1412776"/>
            <a:ext cx="1656184" cy="1224136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твет"/>
          <p:cNvSpPr/>
          <p:nvPr/>
        </p:nvSpPr>
        <p:spPr>
          <a:xfrm>
            <a:off x="6084168" y="2060848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24</a:t>
            </a:r>
            <a:endParaRPr lang="ru-RU" sz="4400" dirty="0"/>
          </a:p>
        </p:txBody>
      </p:sp>
      <p:sp>
        <p:nvSpPr>
          <p:cNvPr id="28" name="вопрос"/>
          <p:cNvSpPr/>
          <p:nvPr/>
        </p:nvSpPr>
        <p:spPr>
          <a:xfrm>
            <a:off x="6084168" y="2060848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6х4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9" name="тригет"/>
          <p:cNvSpPr/>
          <p:nvPr/>
        </p:nvSpPr>
        <p:spPr>
          <a:xfrm>
            <a:off x="6084168" y="2060848"/>
            <a:ext cx="1656184" cy="1224136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твет"/>
          <p:cNvSpPr/>
          <p:nvPr/>
        </p:nvSpPr>
        <p:spPr>
          <a:xfrm>
            <a:off x="539552" y="2060848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32</a:t>
            </a:r>
            <a:endParaRPr lang="ru-RU" sz="4400" dirty="0"/>
          </a:p>
        </p:txBody>
      </p:sp>
      <p:sp>
        <p:nvSpPr>
          <p:cNvPr id="31" name="вопрос"/>
          <p:cNvSpPr/>
          <p:nvPr/>
        </p:nvSpPr>
        <p:spPr>
          <a:xfrm>
            <a:off x="539552" y="2060848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4х8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2" name="тригет"/>
          <p:cNvSpPr/>
          <p:nvPr/>
        </p:nvSpPr>
        <p:spPr>
          <a:xfrm>
            <a:off x="539552" y="2060848"/>
            <a:ext cx="1656184" cy="1224136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твет"/>
          <p:cNvSpPr/>
          <p:nvPr/>
        </p:nvSpPr>
        <p:spPr>
          <a:xfrm>
            <a:off x="1979712" y="2780928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20</a:t>
            </a:r>
            <a:endParaRPr lang="ru-RU" sz="4400" dirty="0"/>
          </a:p>
        </p:txBody>
      </p:sp>
      <p:sp>
        <p:nvSpPr>
          <p:cNvPr id="34" name="вопрос"/>
          <p:cNvSpPr/>
          <p:nvPr/>
        </p:nvSpPr>
        <p:spPr>
          <a:xfrm>
            <a:off x="1979712" y="2780928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4х5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5" name="тригет"/>
          <p:cNvSpPr/>
          <p:nvPr/>
        </p:nvSpPr>
        <p:spPr>
          <a:xfrm>
            <a:off x="1979712" y="2780928"/>
            <a:ext cx="1656184" cy="1224136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твет"/>
          <p:cNvSpPr/>
          <p:nvPr/>
        </p:nvSpPr>
        <p:spPr>
          <a:xfrm>
            <a:off x="3491880" y="3429000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12</a:t>
            </a:r>
            <a:endParaRPr lang="ru-RU" sz="4400" dirty="0"/>
          </a:p>
        </p:txBody>
      </p:sp>
      <p:sp>
        <p:nvSpPr>
          <p:cNvPr id="37" name="вопрос"/>
          <p:cNvSpPr/>
          <p:nvPr/>
        </p:nvSpPr>
        <p:spPr>
          <a:xfrm>
            <a:off x="3491880" y="3429000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3х4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8" name="тригет"/>
          <p:cNvSpPr/>
          <p:nvPr/>
        </p:nvSpPr>
        <p:spPr>
          <a:xfrm>
            <a:off x="3491880" y="3356992"/>
            <a:ext cx="1656184" cy="1224136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твет"/>
          <p:cNvSpPr/>
          <p:nvPr/>
        </p:nvSpPr>
        <p:spPr>
          <a:xfrm>
            <a:off x="4913784" y="4149080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40" name="вопрос"/>
          <p:cNvSpPr/>
          <p:nvPr/>
        </p:nvSpPr>
        <p:spPr>
          <a:xfrm>
            <a:off x="4932040" y="4149080"/>
            <a:ext cx="1656184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4х2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1" name="тригет"/>
          <p:cNvSpPr/>
          <p:nvPr/>
        </p:nvSpPr>
        <p:spPr>
          <a:xfrm>
            <a:off x="4860032" y="4149080"/>
            <a:ext cx="1656184" cy="1224136"/>
          </a:xfrm>
          <a:prstGeom prst="ellipse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6660232" y="6237312"/>
            <a:ext cx="100811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твет"/>
          <p:cNvSpPr/>
          <p:nvPr/>
        </p:nvSpPr>
        <p:spPr>
          <a:xfrm>
            <a:off x="1475656" y="404664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40</a:t>
            </a:r>
            <a:endParaRPr lang="ru-RU" sz="4400" dirty="0"/>
          </a:p>
        </p:txBody>
      </p:sp>
      <p:sp>
        <p:nvSpPr>
          <p:cNvPr id="5" name="вопрос"/>
          <p:cNvSpPr/>
          <p:nvPr/>
        </p:nvSpPr>
        <p:spPr>
          <a:xfrm>
            <a:off x="1475656" y="404664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5х8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6" name="треггир"/>
          <p:cNvSpPr/>
          <p:nvPr/>
        </p:nvSpPr>
        <p:spPr>
          <a:xfrm>
            <a:off x="1475656" y="404664"/>
            <a:ext cx="1584176" cy="1368152"/>
          </a:xfrm>
          <a:prstGeom prst="hexagon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ответ"/>
          <p:cNvSpPr/>
          <p:nvPr/>
        </p:nvSpPr>
        <p:spPr>
          <a:xfrm>
            <a:off x="2843808" y="1196752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25</a:t>
            </a:r>
            <a:endParaRPr lang="ru-RU" sz="4400" dirty="0"/>
          </a:p>
        </p:txBody>
      </p:sp>
      <p:sp>
        <p:nvSpPr>
          <p:cNvPr id="8" name="вопрос"/>
          <p:cNvSpPr/>
          <p:nvPr/>
        </p:nvSpPr>
        <p:spPr>
          <a:xfrm>
            <a:off x="2843808" y="1196752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5х5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9" name="треггир"/>
          <p:cNvSpPr/>
          <p:nvPr/>
        </p:nvSpPr>
        <p:spPr>
          <a:xfrm>
            <a:off x="2771800" y="1196752"/>
            <a:ext cx="1584176" cy="1368152"/>
          </a:xfrm>
          <a:prstGeom prst="hexagon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2" name="ответ"/>
          <p:cNvSpPr/>
          <p:nvPr/>
        </p:nvSpPr>
        <p:spPr>
          <a:xfrm>
            <a:off x="4211960" y="1988840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35</a:t>
            </a:r>
            <a:endParaRPr lang="ru-RU" sz="4400" dirty="0"/>
          </a:p>
        </p:txBody>
      </p:sp>
      <p:sp>
        <p:nvSpPr>
          <p:cNvPr id="13" name="вопрос"/>
          <p:cNvSpPr/>
          <p:nvPr/>
        </p:nvSpPr>
        <p:spPr>
          <a:xfrm>
            <a:off x="4211960" y="1988840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7х5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4" name="треггир"/>
          <p:cNvSpPr/>
          <p:nvPr/>
        </p:nvSpPr>
        <p:spPr>
          <a:xfrm>
            <a:off x="4211960" y="1988840"/>
            <a:ext cx="1584176" cy="1368152"/>
          </a:xfrm>
          <a:prstGeom prst="hexagon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5" name="ответ"/>
          <p:cNvSpPr/>
          <p:nvPr/>
        </p:nvSpPr>
        <p:spPr>
          <a:xfrm>
            <a:off x="5580112" y="2780928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45</a:t>
            </a:r>
            <a:endParaRPr lang="ru-RU" sz="4400" dirty="0"/>
          </a:p>
        </p:txBody>
      </p:sp>
      <p:sp>
        <p:nvSpPr>
          <p:cNvPr id="16" name="вопрос"/>
          <p:cNvSpPr/>
          <p:nvPr/>
        </p:nvSpPr>
        <p:spPr>
          <a:xfrm>
            <a:off x="5580112" y="2780928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9х5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7" name="треггир"/>
          <p:cNvSpPr/>
          <p:nvPr/>
        </p:nvSpPr>
        <p:spPr>
          <a:xfrm>
            <a:off x="5508104" y="2780928"/>
            <a:ext cx="1584176" cy="1368152"/>
          </a:xfrm>
          <a:prstGeom prst="hexagon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8" name="ответ"/>
          <p:cNvSpPr/>
          <p:nvPr/>
        </p:nvSpPr>
        <p:spPr>
          <a:xfrm>
            <a:off x="1403648" y="2060848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20</a:t>
            </a:r>
            <a:endParaRPr lang="ru-RU" sz="4400" dirty="0"/>
          </a:p>
        </p:txBody>
      </p:sp>
      <p:sp>
        <p:nvSpPr>
          <p:cNvPr id="19" name="вопрос"/>
          <p:cNvSpPr/>
          <p:nvPr/>
        </p:nvSpPr>
        <p:spPr>
          <a:xfrm>
            <a:off x="1403648" y="2060848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5х4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0" name="треггир"/>
          <p:cNvSpPr/>
          <p:nvPr/>
        </p:nvSpPr>
        <p:spPr>
          <a:xfrm>
            <a:off x="1403648" y="2060848"/>
            <a:ext cx="1584176" cy="1368152"/>
          </a:xfrm>
          <a:prstGeom prst="hexagon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21" name="ответ"/>
          <p:cNvSpPr/>
          <p:nvPr/>
        </p:nvSpPr>
        <p:spPr>
          <a:xfrm>
            <a:off x="2771800" y="2852936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30</a:t>
            </a:r>
            <a:endParaRPr lang="ru-RU" sz="4400" dirty="0"/>
          </a:p>
        </p:txBody>
      </p:sp>
      <p:sp>
        <p:nvSpPr>
          <p:cNvPr id="22" name="вопрос"/>
          <p:cNvSpPr/>
          <p:nvPr/>
        </p:nvSpPr>
        <p:spPr>
          <a:xfrm>
            <a:off x="2771800" y="2852936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6х5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3" name="треггир"/>
          <p:cNvSpPr/>
          <p:nvPr/>
        </p:nvSpPr>
        <p:spPr>
          <a:xfrm>
            <a:off x="2771800" y="2852936"/>
            <a:ext cx="1584176" cy="1368152"/>
          </a:xfrm>
          <a:prstGeom prst="hexagon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29" name="ответ"/>
          <p:cNvSpPr/>
          <p:nvPr/>
        </p:nvSpPr>
        <p:spPr>
          <a:xfrm>
            <a:off x="4139952" y="3645024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15</a:t>
            </a:r>
            <a:endParaRPr lang="ru-RU" sz="4400" dirty="0"/>
          </a:p>
        </p:txBody>
      </p:sp>
      <p:sp>
        <p:nvSpPr>
          <p:cNvPr id="30" name="вопрос"/>
          <p:cNvSpPr/>
          <p:nvPr/>
        </p:nvSpPr>
        <p:spPr>
          <a:xfrm>
            <a:off x="4139952" y="3645024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5х3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1" name="треггир"/>
          <p:cNvSpPr/>
          <p:nvPr/>
        </p:nvSpPr>
        <p:spPr>
          <a:xfrm>
            <a:off x="4211960" y="3645024"/>
            <a:ext cx="1584176" cy="1368152"/>
          </a:xfrm>
          <a:prstGeom prst="hexagon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38" name="ответ"/>
          <p:cNvSpPr/>
          <p:nvPr/>
        </p:nvSpPr>
        <p:spPr>
          <a:xfrm>
            <a:off x="5508104" y="4437112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10</a:t>
            </a:r>
            <a:endParaRPr lang="ru-RU" sz="4400" dirty="0"/>
          </a:p>
        </p:txBody>
      </p:sp>
      <p:sp>
        <p:nvSpPr>
          <p:cNvPr id="39" name="вопрос"/>
          <p:cNvSpPr/>
          <p:nvPr/>
        </p:nvSpPr>
        <p:spPr>
          <a:xfrm>
            <a:off x="5508104" y="4437112"/>
            <a:ext cx="1584176" cy="1368152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5х2</a:t>
            </a:r>
            <a:endParaRPr lang="ru-RU" sz="4400" dirty="0"/>
          </a:p>
        </p:txBody>
      </p:sp>
      <p:sp>
        <p:nvSpPr>
          <p:cNvPr id="40" name="треггир"/>
          <p:cNvSpPr/>
          <p:nvPr/>
        </p:nvSpPr>
        <p:spPr>
          <a:xfrm>
            <a:off x="5508104" y="4365104"/>
            <a:ext cx="1584176" cy="1368152"/>
          </a:xfrm>
          <a:prstGeom prst="hexagon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41" name="Стрелка вправо 40"/>
          <p:cNvSpPr/>
          <p:nvPr/>
        </p:nvSpPr>
        <p:spPr>
          <a:xfrm>
            <a:off x="6660232" y="6237312"/>
            <a:ext cx="100811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9" grpId="0" animBg="1"/>
      <p:bldP spid="29" grpId="1" animBg="1"/>
      <p:bldP spid="30" grpId="0" animBg="1"/>
      <p:bldP spid="30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твет"/>
          <p:cNvSpPr/>
          <p:nvPr/>
        </p:nvSpPr>
        <p:spPr>
          <a:xfrm>
            <a:off x="899592" y="548680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24</a:t>
            </a:r>
            <a:endParaRPr lang="ru-RU" sz="4400" dirty="0">
              <a:effectLst/>
            </a:endParaRPr>
          </a:p>
        </p:txBody>
      </p:sp>
      <p:sp>
        <p:nvSpPr>
          <p:cNvPr id="6" name="вопрос"/>
          <p:cNvSpPr/>
          <p:nvPr/>
        </p:nvSpPr>
        <p:spPr>
          <a:xfrm>
            <a:off x="899592" y="548680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4х6</a:t>
            </a:r>
          </a:p>
        </p:txBody>
      </p:sp>
      <p:sp>
        <p:nvSpPr>
          <p:cNvPr id="7" name="теггир"/>
          <p:cNvSpPr/>
          <p:nvPr/>
        </p:nvSpPr>
        <p:spPr>
          <a:xfrm>
            <a:off x="899592" y="548680"/>
            <a:ext cx="1584176" cy="1152128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ответ"/>
          <p:cNvSpPr/>
          <p:nvPr/>
        </p:nvSpPr>
        <p:spPr>
          <a:xfrm>
            <a:off x="2627784" y="1124744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54</a:t>
            </a:r>
            <a:endParaRPr lang="ru-RU" sz="4400" dirty="0">
              <a:effectLst/>
            </a:endParaRPr>
          </a:p>
        </p:txBody>
      </p:sp>
      <p:sp>
        <p:nvSpPr>
          <p:cNvPr id="9" name="вопрос"/>
          <p:cNvSpPr/>
          <p:nvPr/>
        </p:nvSpPr>
        <p:spPr>
          <a:xfrm>
            <a:off x="2627784" y="1124744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6х9</a:t>
            </a:r>
          </a:p>
        </p:txBody>
      </p:sp>
      <p:sp>
        <p:nvSpPr>
          <p:cNvPr id="10" name="теггир"/>
          <p:cNvSpPr/>
          <p:nvPr/>
        </p:nvSpPr>
        <p:spPr>
          <a:xfrm>
            <a:off x="2627784" y="1124744"/>
            <a:ext cx="1584176" cy="1152128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ответ"/>
          <p:cNvSpPr/>
          <p:nvPr/>
        </p:nvSpPr>
        <p:spPr>
          <a:xfrm>
            <a:off x="4355976" y="1700808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18</a:t>
            </a:r>
            <a:endParaRPr lang="ru-RU" sz="4400" dirty="0">
              <a:effectLst/>
            </a:endParaRPr>
          </a:p>
        </p:txBody>
      </p:sp>
      <p:sp>
        <p:nvSpPr>
          <p:cNvPr id="12" name="вопрос"/>
          <p:cNvSpPr/>
          <p:nvPr/>
        </p:nvSpPr>
        <p:spPr>
          <a:xfrm>
            <a:off x="4355976" y="1700808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6х3</a:t>
            </a:r>
          </a:p>
        </p:txBody>
      </p:sp>
      <p:sp>
        <p:nvSpPr>
          <p:cNvPr id="13" name="теггир"/>
          <p:cNvSpPr/>
          <p:nvPr/>
        </p:nvSpPr>
        <p:spPr>
          <a:xfrm>
            <a:off x="4283968" y="1628800"/>
            <a:ext cx="1584176" cy="1152128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ответ"/>
          <p:cNvSpPr/>
          <p:nvPr/>
        </p:nvSpPr>
        <p:spPr>
          <a:xfrm>
            <a:off x="6084168" y="2204864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42</a:t>
            </a:r>
            <a:endParaRPr lang="ru-RU" sz="4400" dirty="0">
              <a:effectLst/>
            </a:endParaRPr>
          </a:p>
        </p:txBody>
      </p:sp>
      <p:sp>
        <p:nvSpPr>
          <p:cNvPr id="15" name="вопрос"/>
          <p:cNvSpPr/>
          <p:nvPr/>
        </p:nvSpPr>
        <p:spPr>
          <a:xfrm>
            <a:off x="6084168" y="2204864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7х6</a:t>
            </a:r>
          </a:p>
        </p:txBody>
      </p:sp>
      <p:sp>
        <p:nvSpPr>
          <p:cNvPr id="16" name="теггир"/>
          <p:cNvSpPr/>
          <p:nvPr/>
        </p:nvSpPr>
        <p:spPr>
          <a:xfrm>
            <a:off x="6156176" y="2204864"/>
            <a:ext cx="1584176" cy="1152128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ответ"/>
          <p:cNvSpPr/>
          <p:nvPr/>
        </p:nvSpPr>
        <p:spPr>
          <a:xfrm>
            <a:off x="899592" y="2204864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12</a:t>
            </a:r>
            <a:endParaRPr lang="ru-RU" sz="4400" dirty="0">
              <a:effectLst/>
            </a:endParaRPr>
          </a:p>
        </p:txBody>
      </p:sp>
      <p:sp>
        <p:nvSpPr>
          <p:cNvPr id="18" name="вопрос"/>
          <p:cNvSpPr/>
          <p:nvPr/>
        </p:nvSpPr>
        <p:spPr>
          <a:xfrm>
            <a:off x="899592" y="2204864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6х2</a:t>
            </a:r>
          </a:p>
        </p:txBody>
      </p:sp>
      <p:sp>
        <p:nvSpPr>
          <p:cNvPr id="19" name="теггир"/>
          <p:cNvSpPr/>
          <p:nvPr/>
        </p:nvSpPr>
        <p:spPr>
          <a:xfrm>
            <a:off x="827584" y="2204864"/>
            <a:ext cx="1584176" cy="1152128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" name="ответ"/>
          <p:cNvSpPr/>
          <p:nvPr/>
        </p:nvSpPr>
        <p:spPr>
          <a:xfrm>
            <a:off x="2627784" y="2852936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30</a:t>
            </a:r>
            <a:endParaRPr lang="ru-RU" sz="4400" dirty="0">
              <a:effectLst/>
            </a:endParaRPr>
          </a:p>
        </p:txBody>
      </p:sp>
      <p:sp>
        <p:nvSpPr>
          <p:cNvPr id="21" name="вопрос"/>
          <p:cNvSpPr/>
          <p:nvPr/>
        </p:nvSpPr>
        <p:spPr>
          <a:xfrm>
            <a:off x="2627784" y="2852936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5х6</a:t>
            </a:r>
          </a:p>
        </p:txBody>
      </p:sp>
      <p:sp>
        <p:nvSpPr>
          <p:cNvPr id="22" name="теггир"/>
          <p:cNvSpPr/>
          <p:nvPr/>
        </p:nvSpPr>
        <p:spPr>
          <a:xfrm>
            <a:off x="2699792" y="2924944"/>
            <a:ext cx="1584176" cy="1152128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ответ"/>
          <p:cNvSpPr/>
          <p:nvPr/>
        </p:nvSpPr>
        <p:spPr>
          <a:xfrm>
            <a:off x="4355976" y="3429000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48</a:t>
            </a:r>
            <a:endParaRPr lang="ru-RU" sz="4400" dirty="0">
              <a:effectLst/>
            </a:endParaRPr>
          </a:p>
        </p:txBody>
      </p:sp>
      <p:sp>
        <p:nvSpPr>
          <p:cNvPr id="24" name="вопрос"/>
          <p:cNvSpPr/>
          <p:nvPr/>
        </p:nvSpPr>
        <p:spPr>
          <a:xfrm>
            <a:off x="4355976" y="3429000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8х6</a:t>
            </a:r>
          </a:p>
        </p:txBody>
      </p:sp>
      <p:sp>
        <p:nvSpPr>
          <p:cNvPr id="25" name="теггир"/>
          <p:cNvSpPr/>
          <p:nvPr/>
        </p:nvSpPr>
        <p:spPr>
          <a:xfrm>
            <a:off x="4283968" y="3501008"/>
            <a:ext cx="1584176" cy="1152128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6" name="ответ"/>
          <p:cNvSpPr/>
          <p:nvPr/>
        </p:nvSpPr>
        <p:spPr>
          <a:xfrm>
            <a:off x="6084168" y="3933056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36</a:t>
            </a:r>
            <a:endParaRPr lang="ru-RU" sz="4400" dirty="0">
              <a:effectLst/>
            </a:endParaRPr>
          </a:p>
        </p:txBody>
      </p:sp>
      <p:sp>
        <p:nvSpPr>
          <p:cNvPr id="27" name="вопрос"/>
          <p:cNvSpPr/>
          <p:nvPr/>
        </p:nvSpPr>
        <p:spPr>
          <a:xfrm>
            <a:off x="6084168" y="3933056"/>
            <a:ext cx="1584176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/>
              </a:rPr>
              <a:t>6х6</a:t>
            </a:r>
          </a:p>
        </p:txBody>
      </p:sp>
      <p:sp>
        <p:nvSpPr>
          <p:cNvPr id="28" name="теггир"/>
          <p:cNvSpPr/>
          <p:nvPr/>
        </p:nvSpPr>
        <p:spPr>
          <a:xfrm>
            <a:off x="6156176" y="3933056"/>
            <a:ext cx="1584176" cy="1152128"/>
          </a:xfrm>
          <a:prstGeom prst="round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isometricOffAxis2Top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9" name="Стрелка вправо 28">
            <a:hlinkClick r:id="rId2" action="ppaction://hlinksldjump"/>
          </p:cNvPr>
          <p:cNvSpPr/>
          <p:nvPr/>
        </p:nvSpPr>
        <p:spPr>
          <a:xfrm>
            <a:off x="6660232" y="6237312"/>
            <a:ext cx="100811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\о"/>
          <p:cNvSpPr/>
          <p:nvPr/>
        </p:nvSpPr>
        <p:spPr>
          <a:xfrm>
            <a:off x="1115616" y="2420888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63</a:t>
            </a:r>
            <a:endParaRPr lang="ru-RU" sz="4400" dirty="0"/>
          </a:p>
        </p:txBody>
      </p:sp>
      <p:sp>
        <p:nvSpPr>
          <p:cNvPr id="5" name="в"/>
          <p:cNvSpPr/>
          <p:nvPr/>
        </p:nvSpPr>
        <p:spPr>
          <a:xfrm>
            <a:off x="1115616" y="2420888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9х7</a:t>
            </a:r>
            <a:endParaRPr lang="ru-RU" sz="4400" dirty="0"/>
          </a:p>
        </p:txBody>
      </p:sp>
      <p:sp>
        <p:nvSpPr>
          <p:cNvPr id="6" name="т"/>
          <p:cNvSpPr/>
          <p:nvPr/>
        </p:nvSpPr>
        <p:spPr>
          <a:xfrm>
            <a:off x="1043608" y="2348880"/>
            <a:ext cx="1440160" cy="1152128"/>
          </a:xfrm>
          <a:prstGeom prst="bevel">
            <a:avLst/>
          </a:prstGeom>
          <a:solidFill>
            <a:srgbClr val="F7964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\о"/>
          <p:cNvSpPr/>
          <p:nvPr/>
        </p:nvSpPr>
        <p:spPr>
          <a:xfrm>
            <a:off x="1835696" y="980728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21</a:t>
            </a:r>
            <a:endParaRPr lang="ru-RU" sz="4400" dirty="0"/>
          </a:p>
        </p:txBody>
      </p:sp>
      <p:sp>
        <p:nvSpPr>
          <p:cNvPr id="8" name="в"/>
          <p:cNvSpPr/>
          <p:nvPr/>
        </p:nvSpPr>
        <p:spPr>
          <a:xfrm>
            <a:off x="1835696" y="980728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7х3</a:t>
            </a:r>
            <a:endParaRPr lang="ru-RU" sz="4400" dirty="0"/>
          </a:p>
        </p:txBody>
      </p:sp>
      <p:sp>
        <p:nvSpPr>
          <p:cNvPr id="9" name="т"/>
          <p:cNvSpPr/>
          <p:nvPr/>
        </p:nvSpPr>
        <p:spPr>
          <a:xfrm>
            <a:off x="1907704" y="980728"/>
            <a:ext cx="1440160" cy="1152128"/>
          </a:xfrm>
          <a:prstGeom prst="bevel">
            <a:avLst/>
          </a:prstGeom>
          <a:solidFill>
            <a:srgbClr val="F7964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\о"/>
          <p:cNvSpPr/>
          <p:nvPr/>
        </p:nvSpPr>
        <p:spPr>
          <a:xfrm>
            <a:off x="3419872" y="144016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35</a:t>
            </a:r>
            <a:endParaRPr lang="ru-RU" sz="4400" dirty="0"/>
          </a:p>
        </p:txBody>
      </p:sp>
      <p:sp>
        <p:nvSpPr>
          <p:cNvPr id="11" name="в"/>
          <p:cNvSpPr/>
          <p:nvPr/>
        </p:nvSpPr>
        <p:spPr>
          <a:xfrm>
            <a:off x="3419872" y="188640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7х5</a:t>
            </a:r>
            <a:endParaRPr lang="ru-RU" sz="4400" dirty="0"/>
          </a:p>
        </p:txBody>
      </p:sp>
      <p:sp>
        <p:nvSpPr>
          <p:cNvPr id="12" name="т"/>
          <p:cNvSpPr/>
          <p:nvPr/>
        </p:nvSpPr>
        <p:spPr>
          <a:xfrm>
            <a:off x="3491880" y="188640"/>
            <a:ext cx="1440160" cy="1152128"/>
          </a:xfrm>
          <a:prstGeom prst="bevel">
            <a:avLst/>
          </a:prstGeom>
          <a:solidFill>
            <a:srgbClr val="F7964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\о"/>
          <p:cNvSpPr/>
          <p:nvPr/>
        </p:nvSpPr>
        <p:spPr>
          <a:xfrm>
            <a:off x="5004048" y="980728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28</a:t>
            </a:r>
            <a:endParaRPr lang="ru-RU" sz="4400" dirty="0"/>
          </a:p>
        </p:txBody>
      </p:sp>
      <p:sp>
        <p:nvSpPr>
          <p:cNvPr id="14" name="в"/>
          <p:cNvSpPr/>
          <p:nvPr/>
        </p:nvSpPr>
        <p:spPr>
          <a:xfrm>
            <a:off x="5004048" y="980728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4х7</a:t>
            </a:r>
            <a:endParaRPr lang="ru-RU" sz="4400" dirty="0"/>
          </a:p>
        </p:txBody>
      </p:sp>
      <p:sp>
        <p:nvSpPr>
          <p:cNvPr id="15" name="т"/>
          <p:cNvSpPr/>
          <p:nvPr/>
        </p:nvSpPr>
        <p:spPr>
          <a:xfrm>
            <a:off x="5076056" y="1052736"/>
            <a:ext cx="1440160" cy="1152128"/>
          </a:xfrm>
          <a:prstGeom prst="bevel">
            <a:avLst/>
          </a:prstGeom>
          <a:solidFill>
            <a:srgbClr val="F7964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\о"/>
          <p:cNvSpPr/>
          <p:nvPr/>
        </p:nvSpPr>
        <p:spPr>
          <a:xfrm>
            <a:off x="5796136" y="2420888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49</a:t>
            </a:r>
            <a:endParaRPr lang="ru-RU" sz="4400" dirty="0"/>
          </a:p>
        </p:txBody>
      </p:sp>
      <p:sp>
        <p:nvSpPr>
          <p:cNvPr id="17" name="в"/>
          <p:cNvSpPr/>
          <p:nvPr/>
        </p:nvSpPr>
        <p:spPr>
          <a:xfrm>
            <a:off x="5796136" y="2420888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7х7</a:t>
            </a:r>
            <a:endParaRPr lang="ru-RU" sz="4400" dirty="0"/>
          </a:p>
        </p:txBody>
      </p:sp>
      <p:sp>
        <p:nvSpPr>
          <p:cNvPr id="18" name="т"/>
          <p:cNvSpPr/>
          <p:nvPr/>
        </p:nvSpPr>
        <p:spPr>
          <a:xfrm>
            <a:off x="5796136" y="2348880"/>
            <a:ext cx="1440160" cy="1152128"/>
          </a:xfrm>
          <a:prstGeom prst="bevel">
            <a:avLst/>
          </a:prstGeom>
          <a:solidFill>
            <a:srgbClr val="F7964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\о"/>
          <p:cNvSpPr/>
          <p:nvPr/>
        </p:nvSpPr>
        <p:spPr>
          <a:xfrm>
            <a:off x="1835696" y="3789040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14</a:t>
            </a:r>
            <a:endParaRPr lang="ru-RU" sz="4400" dirty="0"/>
          </a:p>
        </p:txBody>
      </p:sp>
      <p:sp>
        <p:nvSpPr>
          <p:cNvPr id="20" name="в"/>
          <p:cNvSpPr/>
          <p:nvPr/>
        </p:nvSpPr>
        <p:spPr>
          <a:xfrm>
            <a:off x="1835696" y="3789040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7х2</a:t>
            </a:r>
            <a:endParaRPr lang="ru-RU" sz="4400" dirty="0"/>
          </a:p>
        </p:txBody>
      </p:sp>
      <p:sp>
        <p:nvSpPr>
          <p:cNvPr id="21" name="т"/>
          <p:cNvSpPr/>
          <p:nvPr/>
        </p:nvSpPr>
        <p:spPr>
          <a:xfrm>
            <a:off x="1835696" y="3789040"/>
            <a:ext cx="1440160" cy="1152128"/>
          </a:xfrm>
          <a:prstGeom prst="bevel">
            <a:avLst/>
          </a:prstGeom>
          <a:solidFill>
            <a:srgbClr val="F7964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\о"/>
          <p:cNvSpPr/>
          <p:nvPr/>
        </p:nvSpPr>
        <p:spPr>
          <a:xfrm>
            <a:off x="3419872" y="4437112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42</a:t>
            </a:r>
            <a:endParaRPr lang="ru-RU" sz="4400" dirty="0"/>
          </a:p>
        </p:txBody>
      </p:sp>
      <p:sp>
        <p:nvSpPr>
          <p:cNvPr id="23" name="в"/>
          <p:cNvSpPr/>
          <p:nvPr/>
        </p:nvSpPr>
        <p:spPr>
          <a:xfrm>
            <a:off x="3419872" y="4437112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6х7</a:t>
            </a:r>
            <a:endParaRPr lang="ru-RU" sz="4400" dirty="0"/>
          </a:p>
        </p:txBody>
      </p:sp>
      <p:sp>
        <p:nvSpPr>
          <p:cNvPr id="24" name="т"/>
          <p:cNvSpPr/>
          <p:nvPr/>
        </p:nvSpPr>
        <p:spPr>
          <a:xfrm>
            <a:off x="3275856" y="4365104"/>
            <a:ext cx="1440160" cy="1152128"/>
          </a:xfrm>
          <a:prstGeom prst="bevel">
            <a:avLst/>
          </a:prstGeom>
          <a:solidFill>
            <a:srgbClr val="F7964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\о"/>
          <p:cNvSpPr/>
          <p:nvPr/>
        </p:nvSpPr>
        <p:spPr>
          <a:xfrm>
            <a:off x="5004048" y="3789040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56</a:t>
            </a:r>
            <a:endParaRPr lang="ru-RU" sz="4400" dirty="0"/>
          </a:p>
        </p:txBody>
      </p:sp>
      <p:sp>
        <p:nvSpPr>
          <p:cNvPr id="26" name="в"/>
          <p:cNvSpPr/>
          <p:nvPr/>
        </p:nvSpPr>
        <p:spPr>
          <a:xfrm>
            <a:off x="5004048" y="3789040"/>
            <a:ext cx="1440160" cy="1152128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7х8</a:t>
            </a:r>
            <a:endParaRPr lang="ru-RU" sz="4400" dirty="0"/>
          </a:p>
        </p:txBody>
      </p:sp>
      <p:sp>
        <p:nvSpPr>
          <p:cNvPr id="27" name="т"/>
          <p:cNvSpPr/>
          <p:nvPr/>
        </p:nvSpPr>
        <p:spPr>
          <a:xfrm>
            <a:off x="5076056" y="3861048"/>
            <a:ext cx="1440160" cy="1152128"/>
          </a:xfrm>
          <a:prstGeom prst="bevel">
            <a:avLst/>
          </a:prstGeom>
          <a:solidFill>
            <a:srgbClr val="F7964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>
            <a:hlinkClick r:id="rId2" action="ppaction://hlinksldjump"/>
          </p:cNvPr>
          <p:cNvSpPr/>
          <p:nvPr/>
        </p:nvSpPr>
        <p:spPr>
          <a:xfrm>
            <a:off x="6660232" y="6237312"/>
            <a:ext cx="100811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-конечная звезда 4"/>
          <p:cNvSpPr/>
          <p:nvPr/>
        </p:nvSpPr>
        <p:spPr>
          <a:xfrm>
            <a:off x="1043608" y="692696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56</a:t>
            </a:r>
            <a:endParaRPr lang="ru-RU" sz="4400" dirty="0"/>
          </a:p>
        </p:txBody>
      </p:sp>
      <p:sp>
        <p:nvSpPr>
          <p:cNvPr id="6" name="7-конечная звезда 5"/>
          <p:cNvSpPr/>
          <p:nvPr/>
        </p:nvSpPr>
        <p:spPr>
          <a:xfrm>
            <a:off x="1043608" y="692696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8х7</a:t>
            </a:r>
            <a:endParaRPr lang="ru-RU" sz="4400" dirty="0"/>
          </a:p>
        </p:txBody>
      </p:sp>
      <p:sp>
        <p:nvSpPr>
          <p:cNvPr id="7" name="т"/>
          <p:cNvSpPr/>
          <p:nvPr/>
        </p:nvSpPr>
        <p:spPr>
          <a:xfrm>
            <a:off x="755576" y="476672"/>
            <a:ext cx="1872208" cy="1728192"/>
          </a:xfrm>
          <a:prstGeom prst="star7">
            <a:avLst/>
          </a:prstGeom>
          <a:solidFill>
            <a:srgbClr val="4BACC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3275856" y="404664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16</a:t>
            </a:r>
            <a:endParaRPr lang="ru-RU" sz="4400" dirty="0"/>
          </a:p>
        </p:txBody>
      </p:sp>
      <p:sp>
        <p:nvSpPr>
          <p:cNvPr id="9" name="7-конечная звезда 8"/>
          <p:cNvSpPr/>
          <p:nvPr/>
        </p:nvSpPr>
        <p:spPr>
          <a:xfrm>
            <a:off x="3275856" y="404664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8х2</a:t>
            </a:r>
            <a:endParaRPr lang="ru-RU" sz="4400" dirty="0"/>
          </a:p>
        </p:txBody>
      </p:sp>
      <p:sp>
        <p:nvSpPr>
          <p:cNvPr id="10" name="т"/>
          <p:cNvSpPr/>
          <p:nvPr/>
        </p:nvSpPr>
        <p:spPr>
          <a:xfrm>
            <a:off x="3203848" y="476672"/>
            <a:ext cx="1872208" cy="1728192"/>
          </a:xfrm>
          <a:prstGeom prst="star7">
            <a:avLst/>
          </a:prstGeom>
          <a:solidFill>
            <a:srgbClr val="4BACC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5508104" y="692696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48</a:t>
            </a:r>
            <a:endParaRPr lang="ru-RU" sz="4400" dirty="0"/>
          </a:p>
        </p:txBody>
      </p:sp>
      <p:sp>
        <p:nvSpPr>
          <p:cNvPr id="12" name="7-конечная звезда 11"/>
          <p:cNvSpPr/>
          <p:nvPr/>
        </p:nvSpPr>
        <p:spPr>
          <a:xfrm>
            <a:off x="5508104" y="692696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6х8</a:t>
            </a:r>
            <a:endParaRPr lang="ru-RU" sz="4400" dirty="0"/>
          </a:p>
        </p:txBody>
      </p:sp>
      <p:sp>
        <p:nvSpPr>
          <p:cNvPr id="13" name="т"/>
          <p:cNvSpPr/>
          <p:nvPr/>
        </p:nvSpPr>
        <p:spPr>
          <a:xfrm>
            <a:off x="5364088" y="548680"/>
            <a:ext cx="1872208" cy="1728192"/>
          </a:xfrm>
          <a:prstGeom prst="star7">
            <a:avLst/>
          </a:prstGeom>
          <a:solidFill>
            <a:srgbClr val="4BACC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6120172" y="2780928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72</a:t>
            </a:r>
            <a:endParaRPr lang="ru-RU" sz="4400" dirty="0"/>
          </a:p>
        </p:txBody>
      </p:sp>
      <p:sp>
        <p:nvSpPr>
          <p:cNvPr id="15" name="7-конечная звезда 14"/>
          <p:cNvSpPr/>
          <p:nvPr/>
        </p:nvSpPr>
        <p:spPr>
          <a:xfrm>
            <a:off x="6156176" y="2780928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8х9</a:t>
            </a:r>
            <a:endParaRPr lang="ru-RU" sz="4400" dirty="0"/>
          </a:p>
        </p:txBody>
      </p:sp>
      <p:sp>
        <p:nvSpPr>
          <p:cNvPr id="16" name="т"/>
          <p:cNvSpPr/>
          <p:nvPr/>
        </p:nvSpPr>
        <p:spPr>
          <a:xfrm>
            <a:off x="6156176" y="2780928"/>
            <a:ext cx="1872208" cy="1728192"/>
          </a:xfrm>
          <a:prstGeom prst="star7">
            <a:avLst/>
          </a:prstGeom>
          <a:solidFill>
            <a:srgbClr val="4BACC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7-конечная звезда 16"/>
          <p:cNvSpPr/>
          <p:nvPr/>
        </p:nvSpPr>
        <p:spPr>
          <a:xfrm>
            <a:off x="4499992" y="4293096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24</a:t>
            </a:r>
            <a:endParaRPr lang="ru-RU" sz="4400" dirty="0"/>
          </a:p>
        </p:txBody>
      </p:sp>
      <p:sp>
        <p:nvSpPr>
          <p:cNvPr id="18" name="7-конечная звезда 17"/>
          <p:cNvSpPr/>
          <p:nvPr/>
        </p:nvSpPr>
        <p:spPr>
          <a:xfrm>
            <a:off x="4499992" y="4293096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3х8</a:t>
            </a:r>
            <a:endParaRPr lang="ru-RU" sz="4400" dirty="0"/>
          </a:p>
        </p:txBody>
      </p:sp>
      <p:sp>
        <p:nvSpPr>
          <p:cNvPr id="19" name="т"/>
          <p:cNvSpPr/>
          <p:nvPr/>
        </p:nvSpPr>
        <p:spPr>
          <a:xfrm>
            <a:off x="4499992" y="4509120"/>
            <a:ext cx="1872208" cy="1728192"/>
          </a:xfrm>
          <a:prstGeom prst="star7">
            <a:avLst/>
          </a:prstGeom>
          <a:solidFill>
            <a:srgbClr val="4BACC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7-конечная звезда 19"/>
          <p:cNvSpPr/>
          <p:nvPr/>
        </p:nvSpPr>
        <p:spPr>
          <a:xfrm>
            <a:off x="2123728" y="4221088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32</a:t>
            </a:r>
            <a:endParaRPr lang="ru-RU" sz="4400" dirty="0"/>
          </a:p>
        </p:txBody>
      </p:sp>
      <p:sp>
        <p:nvSpPr>
          <p:cNvPr id="21" name="7-конечная звезда 20"/>
          <p:cNvSpPr/>
          <p:nvPr/>
        </p:nvSpPr>
        <p:spPr>
          <a:xfrm>
            <a:off x="2123728" y="4221088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8х4</a:t>
            </a:r>
            <a:endParaRPr lang="ru-RU" sz="4400" dirty="0"/>
          </a:p>
        </p:txBody>
      </p:sp>
      <p:sp>
        <p:nvSpPr>
          <p:cNvPr id="22" name="т"/>
          <p:cNvSpPr/>
          <p:nvPr/>
        </p:nvSpPr>
        <p:spPr>
          <a:xfrm>
            <a:off x="2123728" y="4221088"/>
            <a:ext cx="1872208" cy="1728192"/>
          </a:xfrm>
          <a:prstGeom prst="star7">
            <a:avLst/>
          </a:prstGeom>
          <a:solidFill>
            <a:srgbClr val="4BACC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7-конечная звезда 22"/>
          <p:cNvSpPr/>
          <p:nvPr/>
        </p:nvSpPr>
        <p:spPr>
          <a:xfrm>
            <a:off x="467544" y="2564904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40</a:t>
            </a:r>
            <a:endParaRPr lang="ru-RU" sz="4400" dirty="0"/>
          </a:p>
        </p:txBody>
      </p:sp>
      <p:sp>
        <p:nvSpPr>
          <p:cNvPr id="24" name="7-конечная звезда 23"/>
          <p:cNvSpPr/>
          <p:nvPr/>
        </p:nvSpPr>
        <p:spPr>
          <a:xfrm>
            <a:off x="467544" y="2564904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5х8</a:t>
            </a:r>
            <a:endParaRPr lang="ru-RU" sz="4400" dirty="0"/>
          </a:p>
        </p:txBody>
      </p:sp>
      <p:sp>
        <p:nvSpPr>
          <p:cNvPr id="25" name="т"/>
          <p:cNvSpPr/>
          <p:nvPr/>
        </p:nvSpPr>
        <p:spPr>
          <a:xfrm>
            <a:off x="539552" y="2636912"/>
            <a:ext cx="1872208" cy="1728192"/>
          </a:xfrm>
          <a:prstGeom prst="star7">
            <a:avLst/>
          </a:prstGeom>
          <a:solidFill>
            <a:srgbClr val="4BACC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7-конечная звезда 25"/>
          <p:cNvSpPr/>
          <p:nvPr/>
        </p:nvSpPr>
        <p:spPr>
          <a:xfrm>
            <a:off x="3275856" y="2420888"/>
            <a:ext cx="1872208" cy="1728192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64</a:t>
            </a:r>
            <a:endParaRPr lang="ru-RU" sz="4400" dirty="0"/>
          </a:p>
        </p:txBody>
      </p:sp>
      <p:sp>
        <p:nvSpPr>
          <p:cNvPr id="27" name="7-конечная звезда 26"/>
          <p:cNvSpPr/>
          <p:nvPr/>
        </p:nvSpPr>
        <p:spPr>
          <a:xfrm>
            <a:off x="3275856" y="2420888"/>
            <a:ext cx="1872208" cy="1728192"/>
          </a:xfrm>
          <a:prstGeom prst="star7">
            <a:avLst>
              <a:gd name="adj" fmla="val 33054"/>
              <a:gd name="hf" fmla="val 102572"/>
              <a:gd name="vf" fmla="val 10521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8х8</a:t>
            </a:r>
            <a:endParaRPr lang="ru-RU" sz="4400" dirty="0"/>
          </a:p>
        </p:txBody>
      </p:sp>
      <p:sp>
        <p:nvSpPr>
          <p:cNvPr id="28" name="т"/>
          <p:cNvSpPr/>
          <p:nvPr/>
        </p:nvSpPr>
        <p:spPr>
          <a:xfrm>
            <a:off x="3275856" y="2348880"/>
            <a:ext cx="1872208" cy="1728192"/>
          </a:xfrm>
          <a:prstGeom prst="star7">
            <a:avLst/>
          </a:prstGeom>
          <a:solidFill>
            <a:srgbClr val="4BACC6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" action="ppaction://noaction"/>
          </p:cNvPr>
          <p:cNvSpPr/>
          <p:nvPr/>
        </p:nvSpPr>
        <p:spPr>
          <a:xfrm>
            <a:off x="6660232" y="6237312"/>
            <a:ext cx="100811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-конечная звезда 4"/>
          <p:cNvSpPr/>
          <p:nvPr/>
        </p:nvSpPr>
        <p:spPr>
          <a:xfrm>
            <a:off x="1115616" y="692696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18</a:t>
            </a:r>
            <a:endParaRPr lang="ru-RU" sz="4400" dirty="0"/>
          </a:p>
        </p:txBody>
      </p:sp>
      <p:sp>
        <p:nvSpPr>
          <p:cNvPr id="6" name="16-конечная звезда 5"/>
          <p:cNvSpPr/>
          <p:nvPr/>
        </p:nvSpPr>
        <p:spPr>
          <a:xfrm>
            <a:off x="1115616" y="692696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9х2</a:t>
            </a:r>
            <a:endParaRPr lang="ru-RU" sz="4400" dirty="0"/>
          </a:p>
        </p:txBody>
      </p:sp>
      <p:sp>
        <p:nvSpPr>
          <p:cNvPr id="7" name="16-конечная звезда 6"/>
          <p:cNvSpPr/>
          <p:nvPr/>
        </p:nvSpPr>
        <p:spPr>
          <a:xfrm>
            <a:off x="1115616" y="764704"/>
            <a:ext cx="2016224" cy="1872208"/>
          </a:xfrm>
          <a:prstGeom prst="star16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16-конечная звезда 8"/>
          <p:cNvSpPr/>
          <p:nvPr/>
        </p:nvSpPr>
        <p:spPr>
          <a:xfrm>
            <a:off x="3491880" y="188640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72</a:t>
            </a:r>
            <a:endParaRPr lang="ru-RU" sz="4400" dirty="0"/>
          </a:p>
        </p:txBody>
      </p:sp>
      <p:sp>
        <p:nvSpPr>
          <p:cNvPr id="10" name="16-конечная звезда 9"/>
          <p:cNvSpPr/>
          <p:nvPr/>
        </p:nvSpPr>
        <p:spPr>
          <a:xfrm>
            <a:off x="3491880" y="188640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9х8</a:t>
            </a:r>
            <a:endParaRPr lang="ru-RU" sz="4400" dirty="0"/>
          </a:p>
        </p:txBody>
      </p:sp>
      <p:sp>
        <p:nvSpPr>
          <p:cNvPr id="11" name="16-конечная звезда 10"/>
          <p:cNvSpPr/>
          <p:nvPr/>
        </p:nvSpPr>
        <p:spPr>
          <a:xfrm>
            <a:off x="3491880" y="260648"/>
            <a:ext cx="2016224" cy="1872208"/>
          </a:xfrm>
          <a:prstGeom prst="star16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16-конечная звезда 12"/>
          <p:cNvSpPr/>
          <p:nvPr/>
        </p:nvSpPr>
        <p:spPr>
          <a:xfrm>
            <a:off x="5580112" y="980728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45</a:t>
            </a:r>
            <a:endParaRPr lang="ru-RU" sz="4400" dirty="0"/>
          </a:p>
        </p:txBody>
      </p:sp>
      <p:sp>
        <p:nvSpPr>
          <p:cNvPr id="14" name="16-конечная звезда 13"/>
          <p:cNvSpPr/>
          <p:nvPr/>
        </p:nvSpPr>
        <p:spPr>
          <a:xfrm>
            <a:off x="5580112" y="980728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5х9</a:t>
            </a:r>
            <a:endParaRPr lang="ru-RU" sz="4400" dirty="0"/>
          </a:p>
        </p:txBody>
      </p:sp>
      <p:sp>
        <p:nvSpPr>
          <p:cNvPr id="15" name="16-конечная звезда 14"/>
          <p:cNvSpPr/>
          <p:nvPr/>
        </p:nvSpPr>
        <p:spPr>
          <a:xfrm>
            <a:off x="5580112" y="980728"/>
            <a:ext cx="2016224" cy="1872208"/>
          </a:xfrm>
          <a:prstGeom prst="star16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16-конечная звезда 15"/>
          <p:cNvSpPr/>
          <p:nvPr/>
        </p:nvSpPr>
        <p:spPr>
          <a:xfrm>
            <a:off x="611560" y="2636912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36</a:t>
            </a:r>
            <a:endParaRPr lang="ru-RU" sz="4400" dirty="0"/>
          </a:p>
        </p:txBody>
      </p:sp>
      <p:sp>
        <p:nvSpPr>
          <p:cNvPr id="17" name="16-конечная звезда 16"/>
          <p:cNvSpPr/>
          <p:nvPr/>
        </p:nvSpPr>
        <p:spPr>
          <a:xfrm>
            <a:off x="611560" y="2636912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9х4</a:t>
            </a:r>
            <a:endParaRPr lang="ru-RU" sz="4400" dirty="0"/>
          </a:p>
        </p:txBody>
      </p:sp>
      <p:sp>
        <p:nvSpPr>
          <p:cNvPr id="18" name="16-конечная звезда 17"/>
          <p:cNvSpPr/>
          <p:nvPr/>
        </p:nvSpPr>
        <p:spPr>
          <a:xfrm>
            <a:off x="683568" y="2636912"/>
            <a:ext cx="2016224" cy="1872208"/>
          </a:xfrm>
          <a:prstGeom prst="star16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16-конечная звезда 18"/>
          <p:cNvSpPr/>
          <p:nvPr/>
        </p:nvSpPr>
        <p:spPr>
          <a:xfrm>
            <a:off x="4283968" y="4365104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27</a:t>
            </a:r>
            <a:endParaRPr lang="ru-RU" sz="4400" dirty="0"/>
          </a:p>
        </p:txBody>
      </p:sp>
      <p:sp>
        <p:nvSpPr>
          <p:cNvPr id="20" name="16-конечная звезда 19"/>
          <p:cNvSpPr/>
          <p:nvPr/>
        </p:nvSpPr>
        <p:spPr>
          <a:xfrm>
            <a:off x="4283968" y="4365104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3х9</a:t>
            </a:r>
            <a:endParaRPr lang="ru-RU" sz="4400" dirty="0"/>
          </a:p>
        </p:txBody>
      </p:sp>
      <p:sp>
        <p:nvSpPr>
          <p:cNvPr id="21" name="16-конечная звезда 20"/>
          <p:cNvSpPr/>
          <p:nvPr/>
        </p:nvSpPr>
        <p:spPr>
          <a:xfrm>
            <a:off x="4283968" y="4365104"/>
            <a:ext cx="2016224" cy="1872208"/>
          </a:xfrm>
          <a:prstGeom prst="star16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16-конечная звезда 21"/>
          <p:cNvSpPr/>
          <p:nvPr/>
        </p:nvSpPr>
        <p:spPr>
          <a:xfrm>
            <a:off x="6084168" y="2969568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63</a:t>
            </a:r>
            <a:endParaRPr lang="ru-RU" sz="4400" dirty="0"/>
          </a:p>
        </p:txBody>
      </p:sp>
      <p:sp>
        <p:nvSpPr>
          <p:cNvPr id="23" name="16-конечная звезда 22"/>
          <p:cNvSpPr/>
          <p:nvPr/>
        </p:nvSpPr>
        <p:spPr>
          <a:xfrm>
            <a:off x="6084168" y="2996952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7х9</a:t>
            </a:r>
            <a:endParaRPr lang="ru-RU" sz="4400" dirty="0"/>
          </a:p>
        </p:txBody>
      </p:sp>
      <p:sp>
        <p:nvSpPr>
          <p:cNvPr id="24" name="16-конечная звезда 23"/>
          <p:cNvSpPr/>
          <p:nvPr/>
        </p:nvSpPr>
        <p:spPr>
          <a:xfrm>
            <a:off x="6084168" y="2924944"/>
            <a:ext cx="2016224" cy="1872208"/>
          </a:xfrm>
          <a:prstGeom prst="star16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16-конечная звезда 24"/>
          <p:cNvSpPr/>
          <p:nvPr/>
        </p:nvSpPr>
        <p:spPr>
          <a:xfrm>
            <a:off x="2123728" y="4382344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54</a:t>
            </a:r>
            <a:endParaRPr lang="ru-RU" sz="4400" dirty="0"/>
          </a:p>
        </p:txBody>
      </p:sp>
      <p:sp>
        <p:nvSpPr>
          <p:cNvPr id="26" name="16-конечная звезда 25"/>
          <p:cNvSpPr/>
          <p:nvPr/>
        </p:nvSpPr>
        <p:spPr>
          <a:xfrm>
            <a:off x="2123728" y="4365104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9х6</a:t>
            </a:r>
            <a:endParaRPr lang="ru-RU" sz="4400" dirty="0"/>
          </a:p>
        </p:txBody>
      </p:sp>
      <p:sp>
        <p:nvSpPr>
          <p:cNvPr id="27" name="16-конечная звезда 26"/>
          <p:cNvSpPr/>
          <p:nvPr/>
        </p:nvSpPr>
        <p:spPr>
          <a:xfrm>
            <a:off x="2123728" y="4293096"/>
            <a:ext cx="2016224" cy="1872208"/>
          </a:xfrm>
          <a:prstGeom prst="star16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16-конечная звезда 27"/>
          <p:cNvSpPr/>
          <p:nvPr/>
        </p:nvSpPr>
        <p:spPr>
          <a:xfrm>
            <a:off x="3347864" y="2304256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81</a:t>
            </a:r>
            <a:endParaRPr lang="ru-RU" sz="4400" dirty="0"/>
          </a:p>
        </p:txBody>
      </p:sp>
      <p:sp>
        <p:nvSpPr>
          <p:cNvPr id="29" name="16-конечная звезда 28"/>
          <p:cNvSpPr/>
          <p:nvPr/>
        </p:nvSpPr>
        <p:spPr>
          <a:xfrm>
            <a:off x="3347864" y="2304256"/>
            <a:ext cx="2016224" cy="1872208"/>
          </a:xfrm>
          <a:prstGeom prst="star16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9х9</a:t>
            </a:r>
            <a:endParaRPr lang="ru-RU" sz="4400" dirty="0"/>
          </a:p>
        </p:txBody>
      </p:sp>
      <p:sp>
        <p:nvSpPr>
          <p:cNvPr id="30" name="16-конечная звезда 29"/>
          <p:cNvSpPr/>
          <p:nvPr/>
        </p:nvSpPr>
        <p:spPr>
          <a:xfrm>
            <a:off x="3347864" y="2132856"/>
            <a:ext cx="2016224" cy="1872208"/>
          </a:xfrm>
          <a:prstGeom prst="star16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>
            <a:hlinkClick r:id="rId2" action="ppaction://hlinksldjump"/>
          </p:cNvPr>
          <p:cNvSpPr/>
          <p:nvPr/>
        </p:nvSpPr>
        <p:spPr>
          <a:xfrm>
            <a:off x="6660232" y="6237312"/>
            <a:ext cx="100811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ntr" presetSubtype="1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19" presetClass="exit" presetSubtype="1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916832"/>
            <a:ext cx="7776864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158</Words>
  <Application>Microsoft Office PowerPoint</Application>
  <PresentationFormat>Экран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Тренажер по математике «Таблица умножения»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Анатолий</cp:lastModifiedBy>
  <cp:revision>27</cp:revision>
  <dcterms:created xsi:type="dcterms:W3CDTF">2016-01-23T12:14:51Z</dcterms:created>
  <dcterms:modified xsi:type="dcterms:W3CDTF">2016-02-28T07:13:18Z</dcterms:modified>
</cp:coreProperties>
</file>