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53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15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8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60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17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4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1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50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1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6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26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63A4E-D9D0-4AC0-A2D2-2E701F939231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DBC61-8308-442E-8D40-FC011C232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64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yandex.ru/images/search?text=%D0%BA%D0%B0%D1%80%D1%82%D0%B8%D0%BD%D0%BA%D0%B8%20%D0%BA%20%D1%81%D0%BA%D0%B0%D0%B7%D0%BA%D0%B5%20%D0%BE%20%D0%BC%D1%91%D1%80%D1%82%D0%B2%D0%BE%D0%B9%20%D1%86%D0%B0%D1%80%D0%B5%D0%B2%D0%BD%D0%B5%20%D0%B8%20%D1%81%D0%B5%D0%BC%D0%B8%20%D0%B1%D0%BE%D0%B3%D0%B0%D1%82%D1%8B%D1%80%D1%8F%D1%85&amp;img_url=http://www.animator.ru/film_img/variants/closeup/film_3014_14.jpg&amp;pos=0&amp;rpt=simage&amp;stype=image&amp;lr=2&amp;noreask=1&amp;source=wiz&amp;uinfo=sw-1366-sh-768-ww-1349-wh-673-pd-1-wp-16x9_1366x768-lt-602" TargetMode="External"/><Relationship Id="rId3" Type="http://schemas.openxmlformats.org/officeDocument/2006/relationships/hyperlink" Target="http://audioskazki.net/" TargetMode="External"/><Relationship Id="rId7" Type="http://schemas.openxmlformats.org/officeDocument/2006/relationships/hyperlink" Target="https://yandex.ru/images/search?text=%D0%BA%D0%B0%D1%80%D1%82%D0%B8%D0%BD%D0%BA%D0%B8%20%D0%BA%20%D1%81%D0%BA%D0%B0%D0%B7%D0%BA%D0%B5%20%D0%BE%20%D0%BC%D1%91%D1%80%D1%82%D0%B2%D0%BE%D0%B9%20%D1%86%D0%B0%D1%80%D0%B5%D0%B2%D0%BD%D0%B5%20%D0%B8%20%D1%81%D0%B5%D0%BC%D0%B8%20%D0%B1%D0%BE%D0%B3%D0%B0%D1%82%D1%8B%D1%80%D1%8F%D1%85&amp;img_url=http://buch.ru/buch/pic/a_s_pushkin-skazka_o_mertvoj_carevne_i_o_semi_bogatyrjax_7066.jpg&amp;pos=3&amp;rpt=simage&amp;stype=image&amp;lr=2&amp;noreask=1&amp;source=wiz&amp;uinfo=sw-1366-sh-768-ww-1349-wh-673-pd-1-wp-16x9_1366x768-lt-602" TargetMode="External"/><Relationship Id="rId2" Type="http://schemas.openxmlformats.org/officeDocument/2006/relationships/hyperlink" Target="http://yandex.ru/clck/jsredir?from=yandex.ru;search/;web;;&amp;text=&amp;etext=968.OWx7nE0Uj45poxUxHhLSu6fmkLvHa6tmyHq0nqz4q0BYbcFMO0em4xpwh0HdLXe8D7evkq9enEC1wmVtMo8NoZecvyOoJNTR6vToESY1754i8zCUvHF3hJvXed9sUGPBR8cca_uorwm13T04NYHW2108Bmla9FBiCxiSfQjBLyI.403405de25635f5f10a9cfa4fe709c77d3466053&amp;uuid=&amp;state=PEtFfuTeVD5kpHnK9lio9bb4iM1VPfe4W5x0C0-qwflIRTTifi6VAA&amp;data=UlNrNmk5WktYejR0eWJFYk1LdmtxbjFKT05NUUJKaWtuanFIREctZXNhdWZ1YVd0dUNaTzFuVGwzZVhJZEIwZjVkaDlDajNRMVh4cEc4cHlJd1JubWs3UzlHeUo5T29Uajd5X2pORVREcmlzYmUtZkMydlRFdw&amp;b64e=2&amp;sign=7bf2f0df97b91b6ab5d4499d68ea6045&amp;keyno=0&amp;cst=AiuY0DBWFJ5fN_r-AEszk8cQluQGJOG6gnOFWwNYvOYPxjYCSLwtYS7-0EcgZZW_n0v7vcVvSXpdgSK0dnFgg1GJEY3Jgu1jIVV-2Xutm4Os9Ajp8OJlwjJeFMXzrqeSDsXPevi3J7JVu9DJMqIk56EhoiSGj9jEaFudbxZoq0IUaAUXmfQiL63PkMLhP8IhOO9cohGDbk8siT_xUMBnbW75gn98TCZjo0ZKIoT4huYi1aTofpx6xYiLDHUhhm5YJcWfpKwuUXc5H1U1VJ_LtYrDyl_5ztttVZzzsMNssb05hfLaGSlBSL6uY640glyXqD_DNBwnPj1vcsevYsrWfbbcT6OA3FUqUUsnOwY-d5OxOA2gav3quIpejDspAbsDboMs3LEIcPX9Cz_3zslaVs562eQXQjGACGOae9aJZaHtON62Zj8S2e66Wdc5X-zn&amp;ref=orjY4mGPRjk5boDnW0uvlrrd71vZw9kpebiEb48LBRG9bXfeAgB9ylTUUYSa81t3j1a0aGcAOovshtZ3bbc6gt2iTlTlaOnUNEUWwm1zbZjTbFvkPZos314NyBy1KZsjr4txfWpoKEjTqMK8Kn7HzSdLZB9aoL8oJ8jOCJLXMpE2oKDbr5L2ITYh9z-vzaNYy1RN0EgxBrxZyCq87jtfk91L8Ii5-MLkeHsSEfp_tN_fz7tTjKr4_IlMWbcewhL_6e7O7Tw4hWtMx7m2DfeUSqHrw_Dxl2QIAgoxDsOpdliM4ee6fCUrLb4X1DaQZqunwJWSU5DDDG1nWTYIliqNBf8xxX6SeSKSib_HVhA91hH8oPjQ825W78Ir86wLL9pX9BNpcjC2uHI78iYpsV9QJ-1IwPveW4B7LqvRo8E_cWjZCqKbi9Oht2VAY8k1uBQq-vSF7Wv3023yvBvGl09kQSa3RrbEKNYJ72sAwwdxBU4&amp;l10n=ru&amp;cts=1455825156591&amp;mc=3.2210972500579586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yandex.ru/search/?lr=2&amp;clid=1985544-217&amp;win=211&amp;msid=22902.4651.1455825052.40122&amp;text=%D0%BA%D0%B0%D1%80%D1%82%D0%B8%D0%BD%D0%BA%D0%B8+%D0%BA+%D1%81%D0%BA%D0%B0%D0%B7%D0%BA%D0%B5+%D0%BE+%D0%BC%D1%91%D1%80%D1%82%D0%B2%D0%BE%D0%B9+%D1%86%D0%B0%D1%80%D0%B5%D0%B2%D0%BD%D0%B5+%D0%B8+%D1%81%D0%B5%D0%BC%D0%B8+%D0%B1%D0%BE%D0%B3%D0%B0%D1%82%D1%8B%D1%80%D1%8F%D1%85&amp;csg=2558,21912,22,23,1,0,0&amp;site=AudioSkazki.net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hghltd.yandex.net/yandbtm?fmode=inject&amp;url=http://AudioSkazki.net/archives/908&amp;tld=ru&amp;lang=ru&amp;la=1454299392&amp;tm=1455825080&amp;text=%D0%BA%D0%B0%D1%80%D1%82%D0%B8%D0%BD%D0%BA%D0%B8%20%D0%BA%20%D1%81%D0%BA%D0%B0%D0%B7%D0%BA%D0%B5%20%D0%BE%20%D0%BC%D1%91%D1%80%D1%82%D0%B2%D0%BE%D0%B9%20%D1%86%D0%B0%D1%80%D0%B5%D0%B2%D0%BD%D0%B5%20%D0%B8%20%D1%81%D0%B5%D0%BC%D0%B8%20%D0%B1%D0%BE%D0%B3%D0%B0%D1%82%D1%8B%D1%80%D1%8F%D1%85&amp;l10n=ru&amp;mime=html&amp;sign=a52340f04b2bee819042a7a271392b71&amp;keyno=0" TargetMode="External"/><Relationship Id="rId10" Type="http://schemas.openxmlformats.org/officeDocument/2006/relationships/hyperlink" Target="https://yandex.ru/images/search?text=%D0%BA%D0%B0%D1%80%D1%82%D0%B8%D0%BD%D0%BA%D0%B8%20%D0%BA%20%D1%81%D0%BA%D0%B0%D0%B7%D0%BA%D0%B5%20%D0%BE%20%D0%BC%D1%91%D1%80%D1%82%D0%B2%D0%BE%D0%B9%20%D1%86%D0%B0%D1%80%D0%B5%D0%B2%D0%BD%D0%B5%20%D0%B8%20%D1%81%D0%B5%D0%BC%D0%B8%20%D0%B1%D0%BE%D0%B3%D0%B0%D1%82%D1%8B%D1%80%D1%8F%D1%85&amp;img_url=http://coloring-pages-kidss.com/uploads/raskraska1/3767.gif&amp;pos=1&amp;rpt=simage&amp;stype=image&amp;lr=2&amp;noreask=1&amp;source=wiz&amp;uinfo=sw-1366-sh-768-ww-1349-wh-673-pd-1-wp-16x9_1366x768-lt-602" TargetMode="External"/><Relationship Id="rId4" Type="http://schemas.openxmlformats.org/officeDocument/2006/relationships/hyperlink" Target="http://audioskazki.net/archives/908" TargetMode="Externa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Тестовая работа  для дистанционного обучения по сказкам </a:t>
            </a:r>
            <a:r>
              <a:rPr lang="ru-RU" b="1" i="1" dirty="0" err="1" smtClean="0">
                <a:solidFill>
                  <a:srgbClr val="C00000"/>
                </a:solidFill>
              </a:rPr>
              <a:t>А.С.Пушкина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u="sng" dirty="0" err="1" smtClean="0">
                <a:solidFill>
                  <a:srgbClr val="002060"/>
                </a:solidFill>
              </a:rPr>
              <a:t>Макшакова</a:t>
            </a:r>
            <a:r>
              <a:rPr lang="ru-RU" b="1" i="1" u="sng" dirty="0" smtClean="0">
                <a:solidFill>
                  <a:srgbClr val="002060"/>
                </a:solidFill>
              </a:rPr>
              <a:t> Т.В.</a:t>
            </a:r>
          </a:p>
          <a:p>
            <a:r>
              <a:rPr lang="ru-RU" b="1" i="1" u="sng" dirty="0" smtClean="0">
                <a:solidFill>
                  <a:srgbClr val="002060"/>
                </a:solidFill>
              </a:rPr>
              <a:t>Лицей 533</a:t>
            </a:r>
          </a:p>
          <a:p>
            <a:r>
              <a:rPr lang="ru-RU" b="1" i="1" u="sng" dirty="0" smtClean="0">
                <a:solidFill>
                  <a:srgbClr val="002060"/>
                </a:solidFill>
              </a:rPr>
              <a:t>2015-2016 учебный год</a:t>
            </a:r>
            <a:endParaRPr lang="ru-RU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Что произошло с царевной?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pic>
        <p:nvPicPr>
          <p:cNvPr id="3076" name="Picture 4" descr="http://mp4torrent.ru/_ld/31/78649481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9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Кто и как спас царевну?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http://2012god.ru/wp-content/uploads/forum/Bild8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7" r="326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5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             ЖЕЛАЮ УДАЧИ!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easyengl.ucoz.ru/_ld/116/7635015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fs00.infourok.ru/images/doc/146/169143/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8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Тест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sz="4800" b="1" i="1" dirty="0" smtClean="0">
                <a:solidFill>
                  <a:srgbClr val="C00000"/>
                </a:solidFill>
              </a:rPr>
              <a:t>Как звали сенную девушку?</a:t>
            </a: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а</a:t>
            </a:r>
            <a:r>
              <a:rPr lang="ru-RU" sz="4800" b="1" i="1" dirty="0" smtClean="0">
                <a:solidFill>
                  <a:srgbClr val="002060"/>
                </a:solidFill>
              </a:rPr>
              <a:t>) </a:t>
            </a:r>
            <a:r>
              <a:rPr lang="ru-RU" sz="4800" b="1" i="1" dirty="0" smtClean="0">
                <a:solidFill>
                  <a:srgbClr val="002060"/>
                </a:solidFill>
              </a:rPr>
              <a:t>Чернушка,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б)  </a:t>
            </a:r>
            <a:r>
              <a:rPr lang="ru-RU" sz="4800" b="1" i="1" dirty="0" smtClean="0">
                <a:solidFill>
                  <a:srgbClr val="002060"/>
                </a:solidFill>
              </a:rPr>
              <a:t>Чернобровка,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в</a:t>
            </a:r>
            <a:r>
              <a:rPr lang="ru-RU" sz="4800" b="1" i="1" dirty="0" smtClean="0">
                <a:solidFill>
                  <a:srgbClr val="002060"/>
                </a:solidFill>
              </a:rPr>
              <a:t>)  </a:t>
            </a:r>
            <a:r>
              <a:rPr lang="ru-RU" sz="4800" b="1" i="1" dirty="0" smtClean="0">
                <a:solidFill>
                  <a:srgbClr val="002060"/>
                </a:solidFill>
              </a:rPr>
              <a:t>Чернавка.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02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2) Имя жениха молодой царевны:</a:t>
            </a: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а</a:t>
            </a:r>
            <a:r>
              <a:rPr lang="ru-RU" sz="4800" b="1" i="1" dirty="0" smtClean="0">
                <a:solidFill>
                  <a:srgbClr val="002060"/>
                </a:solidFill>
              </a:rPr>
              <a:t>) </a:t>
            </a:r>
            <a:r>
              <a:rPr lang="ru-RU" sz="4800" b="1" i="1" dirty="0" smtClean="0">
                <a:solidFill>
                  <a:srgbClr val="002060"/>
                </a:solidFill>
              </a:rPr>
              <a:t>Егор,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б</a:t>
            </a:r>
            <a:r>
              <a:rPr lang="ru-RU" sz="4800" b="1" i="1" dirty="0" smtClean="0">
                <a:solidFill>
                  <a:srgbClr val="002060"/>
                </a:solidFill>
              </a:rPr>
              <a:t>) </a:t>
            </a:r>
            <a:r>
              <a:rPr lang="ru-RU" sz="4800" b="1" i="1" dirty="0" smtClean="0">
                <a:solidFill>
                  <a:srgbClr val="002060"/>
                </a:solidFill>
              </a:rPr>
              <a:t>Елисей,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в</a:t>
            </a:r>
            <a:r>
              <a:rPr lang="ru-RU" sz="4800" b="1" i="1" dirty="0" smtClean="0">
                <a:solidFill>
                  <a:srgbClr val="002060"/>
                </a:solidFill>
              </a:rPr>
              <a:t>) </a:t>
            </a:r>
            <a:r>
              <a:rPr lang="ru-RU" sz="4800" b="1" i="1" dirty="0" smtClean="0">
                <a:solidFill>
                  <a:srgbClr val="002060"/>
                </a:solidFill>
              </a:rPr>
              <a:t>Ефрем.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3) </a:t>
            </a:r>
            <a:r>
              <a:rPr lang="ru-RU" sz="4800" b="1" i="1" dirty="0" smtClean="0">
                <a:solidFill>
                  <a:srgbClr val="C00000"/>
                </a:solidFill>
              </a:rPr>
              <a:t>У кого жила царевна в лесу?</a:t>
            </a: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а) У семи </a:t>
            </a:r>
            <a:r>
              <a:rPr lang="ru-RU" sz="4800" b="1" i="1" dirty="0" smtClean="0">
                <a:solidFill>
                  <a:srgbClr val="002060"/>
                </a:solidFill>
              </a:rPr>
              <a:t>богатырей,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б</a:t>
            </a:r>
            <a:r>
              <a:rPr lang="ru-RU" sz="4800" b="1" i="1" dirty="0" smtClean="0">
                <a:solidFill>
                  <a:srgbClr val="002060"/>
                </a:solidFill>
              </a:rPr>
              <a:t>) У семи </a:t>
            </a:r>
            <a:r>
              <a:rPr lang="ru-RU" sz="4800" b="1" i="1" dirty="0" smtClean="0">
                <a:solidFill>
                  <a:srgbClr val="002060"/>
                </a:solidFill>
              </a:rPr>
              <a:t>гномов,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в</a:t>
            </a:r>
            <a:r>
              <a:rPr lang="ru-RU" sz="4800" b="1" i="1" dirty="0" smtClean="0">
                <a:solidFill>
                  <a:srgbClr val="002060"/>
                </a:solidFill>
              </a:rPr>
              <a:t>) У семи </a:t>
            </a:r>
            <a:r>
              <a:rPr lang="ru-RU" sz="4800" b="1" i="1" dirty="0" smtClean="0">
                <a:solidFill>
                  <a:srgbClr val="002060"/>
                </a:solidFill>
              </a:rPr>
              <a:t>братьев.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4) Как звали собаку семи богатырей?</a:t>
            </a: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а)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Соболько</a:t>
            </a:r>
            <a:r>
              <a:rPr lang="ru-RU" sz="4800" b="1" i="1" dirty="0" smtClean="0">
                <a:solidFill>
                  <a:srgbClr val="002060"/>
                </a:solidFill>
              </a:rPr>
              <a:t>,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б</a:t>
            </a:r>
            <a:r>
              <a:rPr lang="ru-RU" sz="4800" b="1" i="1" dirty="0" smtClean="0">
                <a:solidFill>
                  <a:srgbClr val="002060"/>
                </a:solidFill>
              </a:rPr>
              <a:t>) </a:t>
            </a:r>
            <a:r>
              <a:rPr lang="ru-RU" sz="4800" b="1" i="1" dirty="0" err="1" smtClean="0">
                <a:solidFill>
                  <a:srgbClr val="002060"/>
                </a:solidFill>
              </a:rPr>
              <a:t>Соколко</a:t>
            </a:r>
            <a:r>
              <a:rPr lang="ru-RU" sz="4800" b="1" i="1" dirty="0" smtClean="0">
                <a:solidFill>
                  <a:srgbClr val="002060"/>
                </a:solidFill>
              </a:rPr>
              <a:t>,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в</a:t>
            </a:r>
            <a:r>
              <a:rPr lang="ru-RU" sz="4800" b="1" i="1" dirty="0" smtClean="0">
                <a:solidFill>
                  <a:srgbClr val="002060"/>
                </a:solidFill>
              </a:rPr>
              <a:t>) </a:t>
            </a:r>
            <a:r>
              <a:rPr lang="ru-RU" sz="4800" b="1" i="1" dirty="0" smtClean="0">
                <a:solidFill>
                  <a:srgbClr val="002060"/>
                </a:solidFill>
              </a:rPr>
              <a:t>Соболёнок.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1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5) К кому обращался королевич за с просьбой о помощи?</a:t>
            </a: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а</a:t>
            </a:r>
            <a:r>
              <a:rPr lang="ru-RU" sz="4800" b="1" i="1" dirty="0" smtClean="0">
                <a:solidFill>
                  <a:srgbClr val="002060"/>
                </a:solidFill>
              </a:rPr>
              <a:t>) К солнцу, травам, </a:t>
            </a:r>
            <a:r>
              <a:rPr lang="ru-RU" sz="4800" b="1" i="1" dirty="0" smtClean="0">
                <a:solidFill>
                  <a:srgbClr val="002060"/>
                </a:solidFill>
              </a:rPr>
              <a:t>луне,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в) К солнцу, месяцу, </a:t>
            </a:r>
            <a:r>
              <a:rPr lang="ru-RU" sz="4800" b="1" i="1" dirty="0" smtClean="0">
                <a:solidFill>
                  <a:srgbClr val="002060"/>
                </a:solidFill>
              </a:rPr>
              <a:t>ветру,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с)  К луне, звёздам, </a:t>
            </a:r>
            <a:r>
              <a:rPr lang="ru-RU" sz="4800" b="1" i="1" dirty="0" smtClean="0">
                <a:solidFill>
                  <a:srgbClr val="002060"/>
                </a:solidFill>
              </a:rPr>
              <a:t>морю.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6) Что сказала царевна, когда ожила?</a:t>
            </a: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а</a:t>
            </a:r>
            <a:r>
              <a:rPr lang="ru-RU" sz="4800" b="1" i="1" dirty="0" smtClean="0">
                <a:solidFill>
                  <a:srgbClr val="002060"/>
                </a:solidFill>
              </a:rPr>
              <a:t>)  «Я проснулась, ожила!»</a:t>
            </a: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б</a:t>
            </a:r>
            <a:r>
              <a:rPr lang="ru-RU" sz="4800" b="1" i="1" dirty="0" smtClean="0">
                <a:solidFill>
                  <a:srgbClr val="002060"/>
                </a:solidFill>
              </a:rPr>
              <a:t>)  «Наконец то я проснулась!»</a:t>
            </a:r>
          </a:p>
          <a:p>
            <a:pPr marL="0" indent="0"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в</a:t>
            </a:r>
            <a:r>
              <a:rPr lang="ru-RU" sz="4800" b="1" i="1" dirty="0" smtClean="0">
                <a:solidFill>
                  <a:srgbClr val="002060"/>
                </a:solidFill>
              </a:rPr>
              <a:t>) « Как же долго я спала!»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Кто изображён на картинке?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787062"/>
            <a:ext cx="617835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...о мертвой царевне и семи </a:t>
            </a:r>
            <a:r>
              <a:rPr kumimoji="0" lang="ru-RU" altLang="ru-RU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богатыря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Aud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ioSkazki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.net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›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Пушкин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5"/>
              </a:rPr>
              <a:t>Сохранённая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5"/>
              </a:rPr>
              <a:t>копия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Показать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 ещё с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сайта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Пожаловаться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  </a:t>
            </a:r>
            <a:endParaRPr kumimoji="0" lang="ru-RU" alt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hlinkClick r:id="rId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  </a:t>
            </a:r>
            <a:endParaRPr kumimoji="0" lang="ru-RU" alt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hlinkClick r:id="rId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  </a:t>
            </a:r>
            <a:endParaRPr kumimoji="0" lang="ru-RU" alt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hlinkClick r:id="rId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  </a:t>
            </a:r>
            <a:endParaRPr kumimoji="0" lang="ru-RU" alt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s://im0-tub-ru.yandex.net/i?id=fe46dbce25b6acfaf24ed3a850db3161&amp;n=22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20888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s://im0-tub-ru.yandex.net/i?id=f125f7075b406cac71a8b24a8967ed87&amp;n=22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025" y="620688"/>
            <a:ext cx="6563693" cy="42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209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Тестовая работа  для дистанционного обучения по сказкам А.С.Пушкина </vt:lpstr>
      <vt:lpstr>Презентация PowerPoint</vt:lpstr>
      <vt:lpstr>Тест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Кто и как спас царевну?</vt:lpstr>
      <vt:lpstr>             ЖЕЛАЮ УДАЧИ!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Тестовая работа  для дистанционного обучения по сказкам А.С.Пушкина</dc:title>
  <dc:creator>1</dc:creator>
  <cp:lastModifiedBy>1</cp:lastModifiedBy>
  <cp:revision>11</cp:revision>
  <dcterms:created xsi:type="dcterms:W3CDTF">2016-02-18T19:32:51Z</dcterms:created>
  <dcterms:modified xsi:type="dcterms:W3CDTF">2016-02-19T19:12:14Z</dcterms:modified>
</cp:coreProperties>
</file>