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E%D1%80%D0%B4%D0%BE%D0%B2%D1%81%D0%BA%D0%B8%D0%B9_%D0%B7%D0%B0%D0%BF%D0%BE%D0%B2%D0%B5%D0%B4%D0%BD%D0%B8%D0%BA" TargetMode="External"/><Relationship Id="rId2" Type="http://schemas.openxmlformats.org/officeDocument/2006/relationships/hyperlink" Target="http://zapovednik-mordovia.ru/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85794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Мордовский заповедник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5890" name="Picture 2" descr="http://t1.gstatic.com/images?q=tbn:ANd9GcQTU7fExtCgo7siZdW_iQX_uL0CRJag1Abr63lrWZug9d0Az3psGOIyw3z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2095501"/>
          </a:xfrm>
          <a:prstGeom prst="rect">
            <a:avLst/>
          </a:prstGeom>
          <a:noFill/>
        </p:spPr>
      </p:pic>
      <p:pic>
        <p:nvPicPr>
          <p:cNvPr id="165892" name="Picture 4" descr="http://www.wolfin.ru/images/categories/courses/trial/PC1703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1857364"/>
            <a:ext cx="6500826" cy="5000636"/>
          </a:xfrm>
          <a:prstGeom prst="rect">
            <a:avLst/>
          </a:prstGeom>
          <a:noFill/>
        </p:spPr>
      </p:pic>
      <p:pic>
        <p:nvPicPr>
          <p:cNvPr id="165894" name="Picture 6" descr="http://mordovia.drugiegoroda.ru/files/2010/10/21027931_3-150x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714752"/>
            <a:ext cx="1643050" cy="1643050"/>
          </a:xfrm>
          <a:prstGeom prst="rect">
            <a:avLst/>
          </a:prstGeom>
          <a:noFill/>
        </p:spPr>
      </p:pic>
      <p:pic>
        <p:nvPicPr>
          <p:cNvPr id="165896" name="Picture 8" descr="http://www.smgrf.ru/images/municipality/temnikov/temnikov_il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2071678"/>
            <a:ext cx="1643074" cy="1685927"/>
          </a:xfrm>
          <a:prstGeom prst="rect">
            <a:avLst/>
          </a:prstGeom>
          <a:noFill/>
        </p:spPr>
      </p:pic>
      <p:pic>
        <p:nvPicPr>
          <p:cNvPr id="165898" name="Picture 10" descr="http://www.clow.ru/a-zemlja/1401-3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5314954"/>
            <a:ext cx="1634448" cy="1543046"/>
          </a:xfrm>
          <a:prstGeom prst="rect">
            <a:avLst/>
          </a:prstGeom>
          <a:noFill/>
        </p:spPr>
      </p:pic>
      <p:pic>
        <p:nvPicPr>
          <p:cNvPr id="165900" name="Picture 12" descr="http://www.union-travel.ru/assets/files/mordovia/ecological_tourizm/zapovednik-smidovich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4057671"/>
            <a:ext cx="3590166" cy="2800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0"/>
            <a:ext cx="7022524" cy="3929066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latin typeface="Gabriola" pitchFamily="82" charset="0"/>
              </a:rPr>
              <a:t>В заповеднике и его окрестностях известно много городищ и стоянок человека эпохи неолита. В XVII – начале XX вв. владельцами юго-восточной окраины </a:t>
            </a:r>
            <a:r>
              <a:rPr lang="ru-RU" sz="2400" dirty="0" err="1" smtClean="0">
                <a:latin typeface="Gabriola" pitchFamily="82" charset="0"/>
              </a:rPr>
              <a:t>муромских</a:t>
            </a:r>
            <a:r>
              <a:rPr lang="ru-RU" sz="2400" dirty="0" smtClean="0">
                <a:latin typeface="Gabriola" pitchFamily="82" charset="0"/>
              </a:rPr>
              <a:t> лесов были монастыри, казна и частные лица. В восточной части заповедника до сих пор сохранилась точка, где сходятся границы трех губерний, именуемая «золотым столбом». Владельцы того времени старались сохранять и даже повышать продуктивность лесов, о чем свидетельствуют многочисленные осушительные канавы в заболоченных и </a:t>
            </a:r>
            <a:r>
              <a:rPr lang="ru-RU" sz="2400" dirty="0" err="1" smtClean="0">
                <a:latin typeface="Gabriola" pitchFamily="82" charset="0"/>
              </a:rPr>
              <a:t>переувлажненных</a:t>
            </a:r>
            <a:r>
              <a:rPr lang="ru-RU" sz="2400" dirty="0" smtClean="0">
                <a:latin typeface="Gabriola" pitchFamily="82" charset="0"/>
              </a:rPr>
              <a:t> участках. Через эти участки прокладывали гати, которые сохранились на некоторых участках заповедника. Самое большое озеро – </a:t>
            </a:r>
            <a:r>
              <a:rPr lang="ru-RU" sz="2400" dirty="0" err="1" smtClean="0">
                <a:latin typeface="Gabriola" pitchFamily="82" charset="0"/>
              </a:rPr>
              <a:t>Инорское</a:t>
            </a:r>
            <a:r>
              <a:rPr lang="ru-RU" sz="2400" dirty="0" smtClean="0">
                <a:latin typeface="Gabriola" pitchFamily="82" charset="0"/>
              </a:rPr>
              <a:t> – соединялось с реками Мокшей и Пуштой каналами, прорытыми вручную.</a:t>
            </a:r>
            <a:endParaRPr lang="ru-RU" sz="2400" dirty="0">
              <a:latin typeface="Gabriola" pitchFamily="82" charset="0"/>
            </a:endParaRPr>
          </a:p>
        </p:txBody>
      </p:sp>
      <p:pic>
        <p:nvPicPr>
          <p:cNvPr id="1026" name="Picture 2" descr="s2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647" y="3929066"/>
            <a:ext cx="8567935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5665262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dirty="0" smtClean="0">
                <a:latin typeface="Gabriola" pitchFamily="82" charset="0"/>
              </a:rPr>
              <a:t>Мордовский государственный природный заповедник имени Петра </a:t>
            </a:r>
            <a:r>
              <a:rPr lang="ru-RU" sz="4000" b="1" dirty="0" err="1" smtClean="0">
                <a:latin typeface="Gabriola" pitchFamily="82" charset="0"/>
              </a:rPr>
              <a:t>Гермогеновича</a:t>
            </a:r>
            <a:r>
              <a:rPr lang="ru-RU" sz="4000" b="1" dirty="0" smtClean="0">
                <a:latin typeface="Gabriola" pitchFamily="82" charset="0"/>
              </a:rPr>
              <a:t> Смидовича</a:t>
            </a:r>
            <a:r>
              <a:rPr lang="ru-RU" sz="4000" dirty="0" smtClean="0">
                <a:latin typeface="Gabriola" pitchFamily="82" charset="0"/>
              </a:rPr>
              <a:t> — </a:t>
            </a:r>
            <a:r>
              <a:rPr lang="ru-RU" sz="4000" dirty="0" smtClean="0">
                <a:latin typeface="Gabriola" pitchFamily="82" charset="0"/>
              </a:rPr>
              <a:t>заповедник, </a:t>
            </a:r>
            <a:r>
              <a:rPr lang="ru-RU" sz="4000" dirty="0" smtClean="0">
                <a:latin typeface="Gabriola" pitchFamily="82" charset="0"/>
              </a:rPr>
              <a:t>расположенный в </a:t>
            </a:r>
            <a:r>
              <a:rPr lang="ru-RU" sz="4000" dirty="0" err="1" smtClean="0">
                <a:latin typeface="Gabriola" pitchFamily="82" charset="0"/>
              </a:rPr>
              <a:t>Темниковском</a:t>
            </a:r>
            <a:r>
              <a:rPr lang="ru-RU" sz="4000" dirty="0" smtClean="0">
                <a:latin typeface="Gabriola" pitchFamily="82" charset="0"/>
              </a:rPr>
              <a:t> районе Республики Мордовия на </a:t>
            </a:r>
            <a:r>
              <a:rPr lang="ru-RU" sz="4000" dirty="0" smtClean="0">
                <a:latin typeface="Gabriola" pitchFamily="82" charset="0"/>
              </a:rPr>
              <a:t>правом берегу реки Мокша, на границе </a:t>
            </a:r>
            <a:r>
              <a:rPr lang="ru-RU" sz="4000" dirty="0" smtClean="0">
                <a:latin typeface="Gabriola" pitchFamily="82" charset="0"/>
              </a:rPr>
              <a:t>зоны хвойно-широколиственных</a:t>
            </a:r>
            <a:r>
              <a:rPr lang="ru-RU" sz="4000" dirty="0" smtClean="0">
                <a:latin typeface="Gabriola" pitchFamily="82" charset="0"/>
              </a:rPr>
              <a:t> лесов и лесостепи.</a:t>
            </a:r>
          </a:p>
          <a:p>
            <a:r>
              <a:rPr lang="ru-RU" sz="4000" dirty="0" smtClean="0">
                <a:latin typeface="Gabriola" pitchFamily="82" charset="0"/>
              </a:rPr>
              <a:t>Заповедник создан 5 </a:t>
            </a:r>
            <a:r>
              <a:rPr lang="ru-RU" sz="4000" dirty="0" smtClean="0">
                <a:latin typeface="Gabriola" pitchFamily="82" charset="0"/>
              </a:rPr>
              <a:t>марта</a:t>
            </a:r>
            <a:r>
              <a:rPr lang="ru-RU" sz="4000" dirty="0">
                <a:latin typeface="Gabriola" pitchFamily="82" charset="0"/>
              </a:rPr>
              <a:t> </a:t>
            </a:r>
            <a:r>
              <a:rPr lang="ru-RU" sz="4000" dirty="0" smtClean="0">
                <a:latin typeface="Gabriola" pitchFamily="82" charset="0"/>
              </a:rPr>
              <a:t>1936 </a:t>
            </a:r>
            <a:r>
              <a:rPr lang="ru-RU" sz="4000" dirty="0" smtClean="0">
                <a:latin typeface="Gabriola" pitchFamily="82" charset="0"/>
              </a:rPr>
              <a:t>года. Назван в честь государственного деятеля Петра </a:t>
            </a:r>
            <a:r>
              <a:rPr lang="ru-RU" sz="4000" dirty="0" err="1" smtClean="0">
                <a:latin typeface="Gabriola" pitchFamily="82" charset="0"/>
              </a:rPr>
              <a:t>Гермогеновича</a:t>
            </a:r>
            <a:r>
              <a:rPr lang="ru-RU" sz="4000" dirty="0" smtClean="0">
                <a:latin typeface="Gabriola" pitchFamily="82" charset="0"/>
              </a:rPr>
              <a:t> Смидовича, уделявшего много внимания вопросам охраны природы в стране.</a:t>
            </a:r>
          </a:p>
          <a:p>
            <a:r>
              <a:rPr lang="ru-RU" sz="4000" dirty="0" smtClean="0">
                <a:latin typeface="Gabriola" pitchFamily="82" charset="0"/>
              </a:rPr>
              <a:t>Общая площадь заповедника 32 148 га. Общая площадь охранной зоны составляет 6 200 </a:t>
            </a:r>
            <a:r>
              <a:rPr lang="ru-RU" sz="4000" dirty="0" smtClean="0">
                <a:latin typeface="Gabriola" pitchFamily="82" charset="0"/>
              </a:rPr>
              <a:t>га.</a:t>
            </a:r>
            <a:endParaRPr lang="ru-RU" sz="4000" dirty="0" smtClean="0">
              <a:latin typeface="Gabriola" pitchFamily="82" charset="0"/>
            </a:endParaRPr>
          </a:p>
          <a:p>
            <a:r>
              <a:rPr lang="ru-RU" sz="4000" dirty="0" smtClean="0">
                <a:latin typeface="Gabriola" pitchFamily="82" charset="0"/>
              </a:rPr>
              <a:t>Администрация заповедника находится в посёлке Пушта. Там же расположен музей природы Мордовского государственного природного заповедника, в котором собраны образцы флоры и фауны, фотоснимки. Директор заповедника — доктор биологических наук, доцент </a:t>
            </a:r>
            <a:r>
              <a:rPr lang="ru-RU" sz="4000" dirty="0" err="1" smtClean="0">
                <a:latin typeface="Gabriola" pitchFamily="82" charset="0"/>
              </a:rPr>
              <a:t>Ручин</a:t>
            </a:r>
            <a:r>
              <a:rPr lang="ru-RU" sz="4000" dirty="0" smtClean="0">
                <a:latin typeface="Gabriola" pitchFamily="82" charset="0"/>
              </a:rPr>
              <a:t> Александр Борисович.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7181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Климат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960" y="3573016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800" dirty="0" smtClean="0">
                <a:latin typeface="Gabriola" pitchFamily="82" charset="0"/>
              </a:rPr>
              <a:t>Территория заповедника относится к атлантико-континентальной области умеренного пояса. Безморозный период здесь продолжается с начала мая до конца сентября (120—135 дней). Максимальная зарегистрированная абсолютная температура 40°, минимальная −48°. Средняя высота снежного покрова 50-60 см. Среднее годовое количество осадков 530 мм.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4" name="Picture 2" descr="http://portal.do.mrsu.ru/upload/medialibrary/192/frxfjdyawhrzwdlzrlrhdgnm%20fsysirfn%20jcssgrtcykbunnufyl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Почва и рельеф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000108"/>
            <a:ext cx="7498080" cy="4800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Gabriola" pitchFamily="82" charset="0"/>
              </a:rPr>
              <a:t>Изначально на территории было четыре ярко выраженных террасы разной высоты, но длительная эрозия почти полностью сгладила их до однообразной равнины с небольшим уклоном в сторону Мокши. Для террас характерны свои преобладающие типы почвы: на первой — чернозёмы и перегнойно-глеевые почвы, на второй и третьей — </a:t>
            </a:r>
            <a:r>
              <a:rPr lang="ru-RU" sz="2800" dirty="0" err="1" smtClean="0">
                <a:latin typeface="Gabriola" pitchFamily="82" charset="0"/>
              </a:rPr>
              <a:t>слабодерново-подзолистые</a:t>
            </a:r>
            <a:r>
              <a:rPr lang="ru-RU" sz="2800" dirty="0" smtClean="0">
                <a:latin typeface="Gabriola" pitchFamily="82" charset="0"/>
              </a:rPr>
              <a:t>, на четвёртой — почвы на кварцевых песках, подстилаемых моренными суглинками .</a:t>
            </a:r>
            <a:endParaRPr lang="ru-RU" sz="2800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Водные ресурсы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214422"/>
            <a:ext cx="7498080" cy="480060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pPr marL="82296" indent="0">
              <a:buNone/>
            </a:pPr>
            <a:r>
              <a:rPr lang="ru-RU" sz="2000" dirty="0" smtClean="0">
                <a:latin typeface="Gabriola" pitchFamily="82" charset="0"/>
              </a:rPr>
              <a:t>На территории заповедника протекает несколько малых рек (Пушта, </a:t>
            </a:r>
            <a:r>
              <a:rPr lang="ru-RU" sz="2000" dirty="0" err="1" smtClean="0">
                <a:latin typeface="Gabriola" pitchFamily="82" charset="0"/>
              </a:rPr>
              <a:t>Арга</a:t>
            </a:r>
            <a:r>
              <a:rPr lang="ru-RU" sz="2000" dirty="0" smtClean="0">
                <a:latin typeface="Gabriola" pitchFamily="82" charset="0"/>
              </a:rPr>
              <a:t> и др.) и ручьёв. В юго-западной части имеется около двадцати озёр, представляющих собой старицы реки Мокша (</a:t>
            </a:r>
            <a:r>
              <a:rPr lang="ru-RU" sz="2000" dirty="0" err="1" smtClean="0">
                <a:latin typeface="Gabriola" pitchFamily="82" charset="0"/>
              </a:rPr>
              <a:t>Инорки</a:t>
            </a:r>
            <a:r>
              <a:rPr lang="ru-RU" sz="2000" dirty="0" smtClean="0">
                <a:latin typeface="Gabriola" pitchFamily="82" charset="0"/>
              </a:rPr>
              <a:t>, </a:t>
            </a:r>
            <a:r>
              <a:rPr lang="ru-RU" sz="2000" dirty="0" err="1" smtClean="0">
                <a:latin typeface="Gabriola" pitchFamily="82" charset="0"/>
              </a:rPr>
              <a:t>Таратинское</a:t>
            </a:r>
            <a:r>
              <a:rPr lang="ru-RU" sz="2000" dirty="0" smtClean="0">
                <a:latin typeface="Gabriola" pitchFamily="82" charset="0"/>
              </a:rPr>
              <a:t>, </a:t>
            </a:r>
            <a:r>
              <a:rPr lang="ru-RU" sz="2000" dirty="0" err="1" smtClean="0">
                <a:latin typeface="Gabriola" pitchFamily="82" charset="0"/>
              </a:rPr>
              <a:t>Вальза</a:t>
            </a:r>
            <a:r>
              <a:rPr lang="ru-RU" sz="2000" dirty="0" smtClean="0">
                <a:latin typeface="Gabriola" pitchFamily="82" charset="0"/>
              </a:rPr>
              <a:t>, </a:t>
            </a:r>
            <a:r>
              <a:rPr lang="ru-RU" sz="2000" dirty="0" err="1" smtClean="0">
                <a:latin typeface="Gabriola" pitchFamily="82" charset="0"/>
              </a:rPr>
              <a:t>Пичёрки</a:t>
            </a:r>
            <a:r>
              <a:rPr lang="ru-RU" sz="2000" dirty="0" smtClean="0">
                <a:latin typeface="Gabriola" pitchFamily="82" charset="0"/>
              </a:rPr>
              <a:t> и др.).</a:t>
            </a:r>
            <a:endParaRPr lang="ru-RU" sz="2000" dirty="0">
              <a:latin typeface="Gabriola" pitchFamily="82" charset="0"/>
            </a:endParaRPr>
          </a:p>
        </p:txBody>
      </p:sp>
      <p:pic>
        <p:nvPicPr>
          <p:cNvPr id="161794" name="Picture 2" descr="http://www.bigring.ru/images/5069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4476">
            <a:off x="4378168" y="3452818"/>
            <a:ext cx="4046431" cy="2902873"/>
          </a:xfrm>
          <a:prstGeom prst="rect">
            <a:avLst/>
          </a:prstGeom>
          <a:noFill/>
        </p:spPr>
      </p:pic>
      <p:pic>
        <p:nvPicPr>
          <p:cNvPr id="161798" name="Picture 6" descr="http://www.union-travel.ru/assets/files/mordovia/ecological_tourizm/zapovednik-smidovich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40894">
            <a:off x="914852" y="3821043"/>
            <a:ext cx="3548141" cy="2661106"/>
          </a:xfrm>
          <a:prstGeom prst="rect">
            <a:avLst/>
          </a:prstGeom>
          <a:noFill/>
        </p:spPr>
      </p:pic>
      <p:pic>
        <p:nvPicPr>
          <p:cNvPr id="161800" name="Picture 8" descr="http://nature-mordovia.ru/images/stories/imerk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2713" y="0"/>
            <a:ext cx="3191287" cy="207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347864" y="332656"/>
            <a:ext cx="749776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Флора и </a:t>
            </a:r>
            <a:br>
              <a:rPr lang="ru-RU" dirty="0" smtClean="0"/>
            </a:br>
            <a:r>
              <a:rPr lang="ru-RU" dirty="0" smtClean="0"/>
              <a:t>фауна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s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308454"/>
            <a:ext cx="8524894" cy="2416690"/>
          </a:xfrm>
          <a:prstGeom prst="rect">
            <a:avLst/>
          </a:prstGeom>
          <a:noFill/>
        </p:spPr>
      </p:pic>
      <p:pic>
        <p:nvPicPr>
          <p:cNvPr id="1026" name="Picture 2" descr="http://zapovednik-mordovia.ru/images/joomgallery/originals/_12/_35/__7_20150702_19283856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132" y="-45718"/>
            <a:ext cx="3103364" cy="221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8104"/>
            <a:ext cx="3243443" cy="187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zapovednik-mordovia.ru/images/joomgallery/originals/_12/_37/__6_20150702_104802174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40422"/>
            <a:ext cx="3121868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7886" y="4725144"/>
            <a:ext cx="2933534" cy="195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0"/>
            <a:ext cx="7498080" cy="480060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Gabriola" pitchFamily="82" charset="0"/>
              </a:rPr>
              <a:t>Большую часть заповедника (96,6 %) занимают леса, в основном сосновые и смешанные (ель, осина, липа, </a:t>
            </a:r>
            <a:r>
              <a:rPr lang="ru-RU" dirty="0" smtClean="0">
                <a:latin typeface="Gabriola" pitchFamily="82" charset="0"/>
              </a:rPr>
              <a:t>чёрная ольха</a:t>
            </a:r>
            <a:r>
              <a:rPr lang="ru-RU" dirty="0">
                <a:latin typeface="Gabriola" pitchFamily="82" charset="0"/>
              </a:rPr>
              <a:t>), чисто еловые леса занимают небольшую площадь. В пойме реки Мокша также имеются дубравы и </a:t>
            </a:r>
            <a:r>
              <a:rPr lang="ru-RU" dirty="0" err="1">
                <a:latin typeface="Gabriola" pitchFamily="82" charset="0"/>
              </a:rPr>
              <a:t>черноольшаники</a:t>
            </a:r>
            <a:r>
              <a:rPr lang="ru-RU" dirty="0">
                <a:latin typeface="Gabriola" pitchFamily="82" charset="0"/>
              </a:rPr>
              <a:t>. Луга в основном пойменные, суходольных мало.</a:t>
            </a:r>
          </a:p>
          <a:p>
            <a:r>
              <a:rPr lang="ru-RU" dirty="0">
                <a:latin typeface="Gabriola" pitchFamily="82" charset="0"/>
              </a:rPr>
              <a:t>Флора заповедника представлена 736 видами сосудистых растений, 77 видами мхов и 83 — лишайников, более 200 видов грибов. В числе редких растений: венерин башмачок настоящий, </a:t>
            </a:r>
            <a:r>
              <a:rPr lang="ru-RU" dirty="0" err="1">
                <a:latin typeface="Gabriola" pitchFamily="82" charset="0"/>
              </a:rPr>
              <a:t>пыльцеголовник</a:t>
            </a:r>
            <a:r>
              <a:rPr lang="ru-RU" dirty="0">
                <a:latin typeface="Gabriola" pitchFamily="82" charset="0"/>
              </a:rPr>
              <a:t> красный, водяной орех (чилим), лунник оживающий.</a:t>
            </a:r>
          </a:p>
          <a:p>
            <a:r>
              <a:rPr lang="ru-RU" dirty="0">
                <a:latin typeface="Gabriola" pitchFamily="82" charset="0"/>
              </a:rPr>
              <a:t>На территории заповедника зарегистрировано более 60 видов млекопитающих, 32 вида рыб, 10 видов земноводных, 6 видов пресмыкающихся, 215 видов птиц, около 1500 видов насекомых. В числе охраняемых видов: выхухоль, чёрный аист, бобр, лось, несколько видов оленей и </a:t>
            </a:r>
            <a:r>
              <a:rPr lang="ru-RU" dirty="0" smtClean="0">
                <a:latin typeface="Gabriola" pitchFamily="82" charset="0"/>
              </a:rPr>
              <a:t>др.</a:t>
            </a:r>
            <a:endParaRPr lang="ru-RU" dirty="0">
              <a:latin typeface="Gabriola" pitchFamily="82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s21-2394307bb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461571"/>
            <a:ext cx="8453424" cy="2396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9107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Список использованных источников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http://zapovednik-mordovia.ru/ru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https://ru.wikipedia.org/wiki/%D0%9C%D0%BE%D1%80%D0%B4%D0%BE%D0%B2%D1%81%D0%BA%D0%B8%D0%B9_%</a:t>
            </a:r>
            <a:r>
              <a:rPr lang="en-US" dirty="0" smtClean="0">
                <a:hlinkClick r:id="rId3"/>
              </a:rPr>
              <a:t>D0%B7%D0%B0%D0%BF%D0%BE%D0%B2%D0%B5%D0%B4%D0%BD%D0%B8%D0%BA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0563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</TotalTime>
  <Words>191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Мордовский заповедник </vt:lpstr>
      <vt:lpstr>Презентация PowerPoint</vt:lpstr>
      <vt:lpstr>Презентация PowerPoint</vt:lpstr>
      <vt:lpstr>Климат </vt:lpstr>
      <vt:lpstr>Почва и рельеф </vt:lpstr>
      <vt:lpstr>Водные ресурсы </vt:lpstr>
      <vt:lpstr>Флора и  фауна </vt:lpstr>
      <vt:lpstr>Презентация PowerPoint</vt:lpstr>
      <vt:lpstr>Список использованных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Мордовский заповедник </dc:title>
  <cp:lastModifiedBy>Дмитрий</cp:lastModifiedBy>
  <cp:revision>8</cp:revision>
  <dcterms:modified xsi:type="dcterms:W3CDTF">2016-02-28T11:25:49Z</dcterms:modified>
</cp:coreProperties>
</file>