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9"/>
  </p:notes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71" autoAdjust="0"/>
  </p:normalViewPr>
  <p:slideViewPr>
    <p:cSldViewPr>
      <p:cViewPr>
        <p:scale>
          <a:sx n="102" d="100"/>
          <a:sy n="102" d="100"/>
        </p:scale>
        <p:origin x="-456" y="-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914927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lvl="1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lvl="2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lvl="3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lvl="4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lvl="5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lvl="6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lvl="7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lvl="8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300">
                <a:solidFill>
                  <a:schemeClr val="dk1"/>
                </a:solidFill>
              </a:rPr>
              <a:t>‹#›</a:t>
            </a:fld>
            <a:endParaRPr lang="ru" sz="1300">
              <a:solidFill>
                <a:schemeClr val="dk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ctrTitle"/>
          </p:nvPr>
        </p:nvSpPr>
        <p:spPr>
          <a:xfrm>
            <a:off x="899592" y="1275606"/>
            <a:ext cx="7772400" cy="1798487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sz="6000" dirty="0"/>
              <a:t>Чем уж отличается от гадюки?</a:t>
            </a:r>
          </a:p>
        </p:txBody>
      </p:sp>
      <p:sp>
        <p:nvSpPr>
          <p:cNvPr id="35" name="Shape 35"/>
          <p:cNvSpPr txBox="1">
            <a:spLocks noGrp="1"/>
          </p:cNvSpPr>
          <p:nvPr>
            <p:ph type="subTitle" idx="1"/>
          </p:nvPr>
        </p:nvSpPr>
        <p:spPr>
          <a:xfrm>
            <a:off x="3995936" y="3939902"/>
            <a:ext cx="5040560" cy="107931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499992" y="-35156"/>
            <a:ext cx="4644008" cy="5408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693299" cy="53384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814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ctrTitle"/>
          </p:nvPr>
        </p:nvSpPr>
        <p:spPr>
          <a:xfrm rot="-430876">
            <a:off x="312348" y="225608"/>
            <a:ext cx="4547673" cy="3376624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ru" sz="2400" b="0">
                <a:solidFill>
                  <a:srgbClr val="000000"/>
                </a:solidFill>
              </a:rPr>
              <a:t>Похож он сильно на гадюку,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ru" sz="2400" b="0">
                <a:solidFill>
                  <a:srgbClr val="000000"/>
                </a:solidFill>
              </a:rPr>
              <a:t>Но взять такого можно в руку.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ru" sz="2400" b="0">
                <a:solidFill>
                  <a:srgbClr val="000000"/>
                </a:solidFill>
              </a:rPr>
              <a:t>Ведь он совсем не ядовит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ru" sz="2400" b="0">
                <a:solidFill>
                  <a:srgbClr val="000000"/>
                </a:solidFill>
              </a:rPr>
              <a:t>И у него не грозный вид.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ru" sz="2400" b="0">
                <a:solidFill>
                  <a:srgbClr val="000000"/>
                </a:solidFill>
              </a:rPr>
              <a:t>Лягушек ловит возле луж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ru" sz="2400" b="0">
                <a:solidFill>
                  <a:srgbClr val="000000"/>
                </a:solidFill>
              </a:rPr>
              <a:t>Змеючка маленькая…</a:t>
            </a:r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 rot="-5524">
            <a:off x="4592422" y="4294600"/>
            <a:ext cx="5227806" cy="749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>
                <a:solidFill>
                  <a:srgbClr val="000000"/>
                </a:solidFill>
              </a:rPr>
              <a:t>(УЖ)</a:t>
            </a:r>
          </a:p>
        </p:txBody>
      </p:sp>
      <p:pic>
        <p:nvPicPr>
          <p:cNvPr id="44" name="Shape 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22601">
            <a:off x="4924596" y="1160573"/>
            <a:ext cx="3977195" cy="30320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4507200" y="0"/>
            <a:ext cx="4636800" cy="5117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800"/>
              <a:t>Ужи отличаются от других змей 'жёлтыми ушами' - ярко-выраженными отметинами на голове, чаще жёлтыми, но иногда белыми и оранжевыми. Питается в основном живыми лягушками, грызунами и реже рыбой. Врагами ужей являются аисты, хищные птицы и некоторые млекопитающие. Он хорошо приручается и переносит неволю.Уж неагрессивен. При виде человека он спасается бегством. Кусается редко. Для человека укус практически не представляет никакой опасности. Ужи отлично плавают, под водой могут находиться более получаса.</a:t>
            </a:r>
            <a:r>
              <a:rPr lang="ru" sz="1800">
                <a:solidFill>
                  <a:srgbClr val="000000"/>
                </a:solidFill>
              </a:rPr>
              <a:t>Продолжительность жизни ужа составляет 19 – 23 года.</a:t>
            </a:r>
          </a:p>
        </p:txBody>
      </p:sp>
      <p:pic>
        <p:nvPicPr>
          <p:cNvPr id="52" name="Shape 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5072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2"/>
          </p:nvPr>
        </p:nvSpPr>
        <p:spPr>
          <a:xfrm>
            <a:off x="4692275" y="4321850"/>
            <a:ext cx="3994500" cy="603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                 (ГАДЮКА)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ru"/>
              <a:t>           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                 </a:t>
            </a:r>
          </a:p>
        </p:txBody>
      </p:sp>
      <p:sp>
        <p:nvSpPr>
          <p:cNvPr id="60" name="Shape 60"/>
          <p:cNvSpPr txBox="1"/>
          <p:nvPr/>
        </p:nvSpPr>
        <p:spPr>
          <a:xfrm rot="-804602">
            <a:off x="336045" y="581394"/>
            <a:ext cx="3994509" cy="39464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r>
              <a:rPr lang="ru" sz="2000"/>
              <a:t>Знать твёрдо нужно детворе,</a:t>
            </a:r>
          </a:p>
          <a:p>
            <a:pPr lvl="0" algn="just" rtl="0">
              <a:spcBef>
                <a:spcPts val="0"/>
              </a:spcBef>
              <a:buNone/>
            </a:pPr>
            <a:r>
              <a:rPr lang="ru" sz="2000"/>
              <a:t>Что где-нибудь в лесу, в траве,</a:t>
            </a:r>
          </a:p>
          <a:p>
            <a:pPr lvl="0" algn="just" rtl="0">
              <a:spcBef>
                <a:spcPts val="0"/>
              </a:spcBef>
              <a:buNone/>
            </a:pPr>
            <a:r>
              <a:rPr lang="ru" sz="2000"/>
              <a:t>Её случайно можно встретить</a:t>
            </a:r>
          </a:p>
          <a:p>
            <a:pPr lvl="0" algn="just" rtl="0">
              <a:spcBef>
                <a:spcPts val="0"/>
              </a:spcBef>
              <a:buNone/>
            </a:pPr>
            <a:r>
              <a:rPr lang="ru" sz="2000"/>
              <a:t>И сразу даже не заметить.</a:t>
            </a:r>
          </a:p>
          <a:p>
            <a:pPr lvl="0" algn="just" rtl="0">
              <a:spcBef>
                <a:spcPts val="0"/>
              </a:spcBef>
              <a:buNone/>
            </a:pPr>
            <a:r>
              <a:rPr lang="ru" sz="2000"/>
              <a:t>Она по-своему прекрасна,</a:t>
            </a:r>
          </a:p>
          <a:p>
            <a:pPr lvl="0" algn="just" rtl="0">
              <a:spcBef>
                <a:spcPts val="0"/>
              </a:spcBef>
              <a:buNone/>
            </a:pPr>
            <a:r>
              <a:rPr lang="ru" sz="2000"/>
              <a:t>Но – ядовита и опасна!</a:t>
            </a:r>
          </a:p>
          <a:p>
            <a:pPr lvl="0" algn="just" rtl="0">
              <a:spcBef>
                <a:spcPts val="0"/>
              </a:spcBef>
              <a:buNone/>
            </a:pPr>
            <a:r>
              <a:rPr lang="ru" sz="2000"/>
              <a:t>Её совсем не стоит злить -</a:t>
            </a:r>
          </a:p>
          <a:p>
            <a:pPr lvl="0" algn="just" rtl="0">
              <a:spcBef>
                <a:spcPts val="0"/>
              </a:spcBef>
              <a:buNone/>
            </a:pPr>
            <a:r>
              <a:rPr lang="ru" sz="2000"/>
              <a:t>Она ведь может укусить.</a:t>
            </a:r>
          </a:p>
          <a:p>
            <a:pPr lvl="0" algn="just" rtl="0">
              <a:spcBef>
                <a:spcPts val="0"/>
              </a:spcBef>
              <a:buNone/>
            </a:pPr>
            <a:r>
              <a:rPr lang="ru" sz="2000"/>
              <a:t>На всех шипит змеюка-злюка –</a:t>
            </a:r>
          </a:p>
          <a:p>
            <a:pPr lvl="0" algn="just" rtl="0">
              <a:spcBef>
                <a:spcPts val="0"/>
              </a:spcBef>
              <a:buNone/>
            </a:pPr>
            <a:r>
              <a:rPr lang="ru" sz="2000"/>
              <a:t>Обыкновенная…</a:t>
            </a:r>
          </a:p>
          <a:p>
            <a:pPr lvl="0" algn="just" rtl="0">
              <a:spcBef>
                <a:spcPts val="0"/>
              </a:spcBef>
              <a:buNone/>
            </a:pPr>
            <a:r>
              <a:rPr lang="ru" sz="2000"/>
              <a:t>                              </a:t>
            </a:r>
          </a:p>
        </p:txBody>
      </p:sp>
      <p:pic>
        <p:nvPicPr>
          <p:cNvPr id="61" name="Shape 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55563">
            <a:off x="4846549" y="413599"/>
            <a:ext cx="3994499" cy="396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4692275" y="0"/>
            <a:ext cx="4451699" cy="5143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ru" sz="1400"/>
              <a:t>Гадюки — ядовитые змеи (длина тела 60—80 см, реже 1 м). Их укус хотя и болезненный, но не смертельный. В отличие от ужей гадюки имеют в верхней челюсти пару ядопроводящих зубов, через которые яд, поступает в ранку.</a:t>
            </a:r>
          </a:p>
          <a:p>
            <a:pPr lvl="0">
              <a:spcBef>
                <a:spcPts val="0"/>
              </a:spcBef>
              <a:buNone/>
            </a:pPr>
            <a:r>
              <a:rPr lang="ru" sz="1400"/>
              <a:t>У обыкновенной гадюки вдоль спины тянется почти черная зигзагообразная полоса; между головой и туловищем имеется резкий перехват, а на голове заметен рисунок в виде латинской буквы х. Зрачки у гадюки щелевидные (ночное животное), тогда как у обыкновенного ужа они круглые (дневное животное).Населяют леса, особенно вырубки и поляны, болота. Избегают соседства с человеком, но могут обитать в заброшенных поселениях. Встречаются небольшими колониями, часто единично. Весной и осенью встречаются днём, летом активны ночью. Питаются мелкими позвоночными — мышевидными грызунами, землеройками, лягушками, реже — птенцами птиц. Живут гадюки примерно 10—15 лет.</a:t>
            </a:r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69227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707654"/>
            <a:ext cx="8229600" cy="857400"/>
          </a:xfrm>
        </p:spPr>
        <p:txBody>
          <a:bodyPr/>
          <a:lstStyle/>
          <a:p>
            <a:r>
              <a:rPr lang="ru-RU" dirty="0" smtClean="0"/>
              <a:t>	   Спасибо за внимание!</a:t>
            </a:r>
            <a:endParaRPr lang="ru-RU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344</Words>
  <Application>Microsoft Office PowerPoint</Application>
  <PresentationFormat>Экран (16:9)</PresentationFormat>
  <Paragraphs>29</Paragraphs>
  <Slides>7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simple-light</vt:lpstr>
      <vt:lpstr>Чем уж отличается от гадюки?</vt:lpstr>
      <vt:lpstr>Презентация PowerPoint</vt:lpstr>
      <vt:lpstr>Похож он сильно на гадюку, Но взять такого можно в руку. Ведь он совсем не ядовит И у него не грозный вид. Лягушек ловит возле луж Змеючка маленькая…</vt:lpstr>
      <vt:lpstr>Презентация PowerPoint</vt:lpstr>
      <vt:lpstr>Презентация PowerPoint</vt:lpstr>
      <vt:lpstr>Презентация PowerPoint</vt:lpstr>
      <vt:lpstr>   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Чем уж отличается от гадюки?</dc:title>
  <cp:lastModifiedBy>Довольный пользователь Microsoft Office</cp:lastModifiedBy>
  <cp:revision>3</cp:revision>
  <dcterms:modified xsi:type="dcterms:W3CDTF">2016-02-29T17:48:30Z</dcterms:modified>
</cp:coreProperties>
</file>